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4C7F5D-DD94-44C8-A35F-3E3F5DAE6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F619C3-6201-4E6D-9373-07CA1127E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519AAE-4C8C-4E13-84DE-C71CAF547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26FB-5EFA-4BAF-ABDF-CE5B67AA1905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948B01-C9D9-4C3F-B8D7-7FF28890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E88619-49EA-4184-89F4-336E310F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CC9-A5F8-4451-8F8D-F37C4E7FC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2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FDBB6-C8F3-4C7D-A6A8-FD5EE244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513B91-5B04-4CF5-8947-8F68B5FA2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23CC3D-A218-405C-B482-0A0CD186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26FB-5EFA-4BAF-ABDF-CE5B67AA1905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C77D03-123A-41C0-A447-B846C455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AA16A7-77E5-42D9-B037-58E83E22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CC9-A5F8-4451-8F8D-F37C4E7FC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99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01A596-A9A6-4853-A431-EF1A69EA6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4281EFC-E909-4554-8038-6E63AA3F7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A97A4D-48A4-4702-ABCD-AFFDD9FE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26FB-5EFA-4BAF-ABDF-CE5B67AA1905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282F5D-BA4A-466F-B224-8F75A308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1AB1A4-2070-4D0F-B6FA-56FE15FD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CC9-A5F8-4451-8F8D-F37C4E7FC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98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0EEF76-90C6-49C0-8B43-86DB0433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C24A61-4245-4210-942C-2929497B9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AC5B78-B0D5-4A84-8547-B217ABD8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26FB-5EFA-4BAF-ABDF-CE5B67AA1905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8D9B27-03BF-46D5-8142-05F067B5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419C7E-A8A8-4568-914D-44BABEDE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CC9-A5F8-4451-8F8D-F37C4E7FC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49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649282-83F8-4FC2-A52B-83902736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89F84C-066C-4AC5-8322-26EAA0432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348E21-5892-4A15-B549-954D99BC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26FB-5EFA-4BAF-ABDF-CE5B67AA1905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501460-D0EE-4694-B2B2-135E3B07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0B6776-D883-4B03-A2B2-0EDEAE23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CC9-A5F8-4451-8F8D-F37C4E7FC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75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05CBF6-E75C-48D2-B06E-5AF3070D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59B070-DF2F-473E-A146-C44CFD110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3B1D72-A7A6-49E5-B863-5BEA22464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DE4575-ED4A-45A8-B89C-951CE9E6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26FB-5EFA-4BAF-ABDF-CE5B67AA1905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91B585-3289-4E6B-AB05-4B79A810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C7139E-1C07-4372-8E7D-71600D83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CC9-A5F8-4451-8F8D-F37C4E7FC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09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BDB701-1A27-4784-999B-5CD59044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6DF94B-72AD-4AAF-BD03-78147BFBA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DD2040-92D0-4A89-A93E-E5279EC1B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746211B-DBB6-48A9-AD05-85B82F295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36A7AD4-E7C8-4E0E-AB35-8C55FA49B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B85D76A-F5FC-4122-B476-0274FB2E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26FB-5EFA-4BAF-ABDF-CE5B67AA1905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D3DE2E-CA26-46E8-82A0-4573B757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BB15662-6100-4CAE-B100-2073AFB0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CC9-A5F8-4451-8F8D-F37C4E7FC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06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FF7FC1-0659-4F5C-A7A8-657CFCEE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5F2027-E150-46BF-9654-5349E71D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26FB-5EFA-4BAF-ABDF-CE5B67AA1905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B0F856-9049-416D-9DE7-DA8FA370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15D795-CF1C-4705-B105-F0B4824A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CC9-A5F8-4451-8F8D-F37C4E7FC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2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BFC306-F063-457C-9A8B-C79EA3ED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26FB-5EFA-4BAF-ABDF-CE5B67AA1905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8B0785-35CB-4A09-B2EA-8B799C44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A4C89E-5EEB-408C-BE16-9B5B5385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CC9-A5F8-4451-8F8D-F37C4E7FC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41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F91293-6340-47E2-87F0-4588BAF4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CF299B-F0A4-41D8-B04D-6CBE9C5F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6B6177-0E42-4E62-AE67-63BF49738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F5BE6C-0812-48C6-9863-BDF5E1AC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26FB-5EFA-4BAF-ABDF-CE5B67AA1905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B6174B-7C23-4401-A6B5-3D0F6FD8F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8732D7-A826-47CF-8760-ED693FEC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CC9-A5F8-4451-8F8D-F37C4E7FC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55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FAEF41-8C09-4707-8AC5-13C452F0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694068-3830-48F6-8B90-F6E08330C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76856F-6C4A-46D7-B27B-C493DC755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6B1589-65DB-44D6-8EA0-92DA5FDB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26FB-5EFA-4BAF-ABDF-CE5B67AA1905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7D9F69-86C6-4FA9-B929-052658EA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3076E5-345A-4AAA-8DC4-4339B0A0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CC9-A5F8-4451-8F8D-F37C4E7FC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56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41DB86-02A3-45EB-8DEF-0F38ACCA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AB3DEC-9286-498A-B07F-5A1AAD9A6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16C389-C3BA-488D-93BC-5527B5763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826FB-5EFA-4BAF-ABDF-CE5B67AA1905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F5AACC-677F-4DE4-AE8D-FD8E3D2DB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B79D77-FA7E-40C5-B5B3-75098CCCF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D8CC9-A5F8-4451-8F8D-F37C4E7FC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45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sviluppumbria.it/" TargetMode="External"/><Relationship Id="rId7" Type="http://schemas.openxmlformats.org/officeDocument/2006/relationships/hyperlink" Target="https://www.sviluppumbria.it/-/area-di-crisi-complessa-terni-narni-avviso-2021" TargetMode="External"/><Relationship Id="rId2" Type="http://schemas.openxmlformats.org/officeDocument/2006/relationships/hyperlink" Target="https://serviziinrete.regione.umbria.it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hyperlink" Target="https://www.sviluppumbria.it/-/avviso-pubblico-per-area-di-crisi-complessa-ex-merloni-avviso-2021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338E81-AB00-43CF-8ADB-CF087FEA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3" y="678822"/>
            <a:ext cx="11173549" cy="67649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200" b="1" dirty="0">
                <a:effectLst/>
                <a:latin typeface="+mn-lt"/>
                <a:ea typeface="Times New Roman" panose="02020603050405020304" pitchFamily="18" charset="0"/>
              </a:rPr>
              <a:t>2 nuovi Avvisi per </a:t>
            </a:r>
            <a:r>
              <a:rPr lang="it-IT" sz="2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 MPMI </a:t>
            </a:r>
            <a:r>
              <a:rPr lang="it-IT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che intendono realizzare </a:t>
            </a:r>
            <a:br>
              <a:rPr lang="it-IT" sz="2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progetti di investimento localizzati aumentando la propria capacità  produttiva</a:t>
            </a:r>
            <a:b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2BE59B-C8FC-4470-9845-3AEB081FC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95535" y="3726872"/>
            <a:ext cx="5408213" cy="823912"/>
          </a:xfrm>
        </p:spPr>
        <p:txBody>
          <a:bodyPr>
            <a:normAutofit/>
          </a:bodyPr>
          <a:lstStyle/>
          <a:p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5FE325-8CCD-4603-803F-F98A6EB45222}"/>
              </a:ext>
            </a:extLst>
          </p:cNvPr>
          <p:cNvSpPr txBox="1"/>
          <p:nvPr/>
        </p:nvSpPr>
        <p:spPr>
          <a:xfrm>
            <a:off x="2033674" y="5052582"/>
            <a:ext cx="7983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Presentazione D</a:t>
            </a:r>
            <a:r>
              <a:rPr lang="it-IT" b="0" i="0" u="none" strike="noStrike" baseline="0" dirty="0">
                <a:solidFill>
                  <a:srgbClr val="000000"/>
                </a:solidFill>
              </a:rPr>
              <a:t>omande on-lin</a:t>
            </a:r>
            <a:r>
              <a:rPr lang="it-IT" dirty="0">
                <a:solidFill>
                  <a:srgbClr val="000000"/>
                </a:solidFill>
              </a:rPr>
              <a:t>e: </a:t>
            </a:r>
            <a:r>
              <a:rPr lang="it-IT" b="0" i="0" u="none" strike="noStrike" baseline="0" dirty="0">
                <a:solidFill>
                  <a:srgbClr val="3A65FF"/>
                </a:solidFill>
                <a:hlinkClick r:id="rId2"/>
              </a:rPr>
              <a:t>https://serviziinrete.regione.umbria.it/</a:t>
            </a:r>
            <a:r>
              <a:rPr lang="it-IT" b="0" i="0" u="none" strike="noStrike" baseline="0" dirty="0">
                <a:solidFill>
                  <a:srgbClr val="000000"/>
                </a:solidFill>
                <a:hlinkClick r:id="rId2"/>
              </a:rPr>
              <a:t> </a:t>
            </a:r>
            <a:endParaRPr lang="it-IT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it-IT" b="0" i="0" u="none" strike="noStrike" baseline="0" dirty="0">
                <a:solidFill>
                  <a:srgbClr val="000000"/>
                </a:solidFill>
              </a:rPr>
              <a:t>dalle ore 10,00 del </a:t>
            </a:r>
            <a:r>
              <a:rPr lang="it-IT" b="1" i="0" u="none" strike="noStrike" baseline="0" dirty="0">
                <a:solidFill>
                  <a:srgbClr val="000000"/>
                </a:solidFill>
              </a:rPr>
              <a:t>05/05/2021</a:t>
            </a:r>
            <a:r>
              <a:rPr lang="it-IT" b="0" i="0" u="none" strike="noStrike" baseline="0" dirty="0">
                <a:solidFill>
                  <a:srgbClr val="000000"/>
                </a:solidFill>
              </a:rPr>
              <a:t> fino alle ore 12.00 del </a:t>
            </a:r>
            <a:r>
              <a:rPr lang="it-IT" b="1" i="0" u="none" strike="noStrike" baseline="0" dirty="0">
                <a:solidFill>
                  <a:srgbClr val="000000"/>
                </a:solidFill>
              </a:rPr>
              <a:t>15/06/2021</a:t>
            </a:r>
          </a:p>
          <a:p>
            <a:pPr algn="ctr"/>
            <a:endParaRPr lang="it-IT" b="1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it-IT" dirty="0">
                <a:solidFill>
                  <a:srgbClr val="000000"/>
                </a:solidFill>
              </a:rPr>
              <a:t>Informazioni e contatti: </a:t>
            </a:r>
            <a:r>
              <a:rPr lang="it-IT" dirty="0">
                <a:solidFill>
                  <a:srgbClr val="000000"/>
                </a:solidFill>
                <a:hlinkClick r:id="rId3"/>
              </a:rPr>
              <a:t>www.sviluppumbria.it</a:t>
            </a:r>
            <a:endParaRPr lang="it-IT" dirty="0"/>
          </a:p>
        </p:txBody>
      </p:sp>
      <p:pic>
        <p:nvPicPr>
          <p:cNvPr id="10" name="Immagine 9" descr="Figura di famiglie che si stringono le mani">
            <a:extLst>
              <a:ext uri="{FF2B5EF4-FFF2-40B4-BE49-F238E27FC236}">
                <a16:creationId xmlns:a16="http://schemas.microsoft.com/office/drawing/2014/main" id="{A486E7CC-7C91-4510-9BCC-92A351942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8" y="1509068"/>
            <a:ext cx="5183187" cy="345545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E81F010-5EDD-4897-8BB7-EF8246287A77}"/>
              </a:ext>
            </a:extLst>
          </p:cNvPr>
          <p:cNvSpPr txBox="1"/>
          <p:nvPr/>
        </p:nvSpPr>
        <p:spPr>
          <a:xfrm>
            <a:off x="742031" y="1745184"/>
            <a:ext cx="52831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Avviso Pubblico: Area di crisi complessa "Terni Narni" 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 interessati: Acquasparta, Amelia, Arrone, Avigliano Umbro, Calvi Dell'Umbria, Ferentillo, Giove, Lugnano in Teverina, Montecastrilli, Montefranco, Narni, Otricoli, Penna in Teverina, Polino, San Gemini, Stroncone, Terni</a:t>
            </a:r>
          </a:p>
          <a:p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Risorse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stanziate </a:t>
            </a: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€ 2.976.942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magine 18" descr="Persona che lavora su un tavolo">
            <a:extLst>
              <a:ext uri="{FF2B5EF4-FFF2-40B4-BE49-F238E27FC236}">
                <a16:creationId xmlns:a16="http://schemas.microsoft.com/office/drawing/2014/main" id="{7308CC35-4803-4AC8-931C-6CD335988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77" y="1529405"/>
            <a:ext cx="5183187" cy="345461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3EE6393-0A5B-479D-993C-D7D494B042A9}"/>
              </a:ext>
            </a:extLst>
          </p:cNvPr>
          <p:cNvSpPr txBox="1"/>
          <p:nvPr/>
        </p:nvSpPr>
        <p:spPr>
          <a:xfrm>
            <a:off x="6426277" y="1745184"/>
            <a:ext cx="52999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Avviso Pubblico: Area di crisi complessa «ex-Merloni»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 interessati: Assisi, Bastia Umbra, Bevagna, Campello sul Clitunno, Costacciaro, Foligno, Fossato Di Vico, Gualdo Tadino, Gubbio, Nocera Umbra, Scheggia e Pascelupo, Sigillo, Spello, Spoleto, Trevi, Valfabbrica, Valtopina</a:t>
            </a:r>
          </a:p>
          <a:p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Risorse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stanziate </a:t>
            </a: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€ 1.539.801,35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68605DF3-6C7D-48AB-9B3C-2FBC5DC05650}"/>
              </a:ext>
            </a:extLst>
          </p:cNvPr>
          <p:cNvSpPr/>
          <p:nvPr/>
        </p:nvSpPr>
        <p:spPr>
          <a:xfrm>
            <a:off x="2687542" y="1111387"/>
            <a:ext cx="604299" cy="289851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B1169D49-285E-4125-83FB-A3EF2374D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0161" y="1106637"/>
            <a:ext cx="664522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26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172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2 nuovi Avvisi per le MPMI che intendono realizzare  progetti di investimento localizzati aumentando la propria capacità  produttiva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8</cp:revision>
  <dcterms:created xsi:type="dcterms:W3CDTF">2021-04-13T09:17:57Z</dcterms:created>
  <dcterms:modified xsi:type="dcterms:W3CDTF">2021-04-13T10:16:24Z</dcterms:modified>
</cp:coreProperties>
</file>