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82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304" r:id="rId11"/>
    <p:sldId id="296" r:id="rId12"/>
    <p:sldId id="297" r:id="rId13"/>
    <p:sldId id="302" r:id="rId14"/>
    <p:sldId id="305" r:id="rId15"/>
    <p:sldId id="306" r:id="rId16"/>
    <p:sldId id="307" r:id="rId17"/>
    <p:sldId id="309" r:id="rId18"/>
    <p:sldId id="310" r:id="rId19"/>
    <p:sldId id="308" r:id="rId20"/>
    <p:sldId id="311" r:id="rId21"/>
    <p:sldId id="312" r:id="rId22"/>
    <p:sldId id="315" r:id="rId23"/>
    <p:sldId id="313" r:id="rId24"/>
    <p:sldId id="314" r:id="rId25"/>
    <p:sldId id="316" r:id="rId26"/>
    <p:sldId id="317" r:id="rId27"/>
    <p:sldId id="318" r:id="rId28"/>
    <p:sldId id="319" r:id="rId29"/>
    <p:sldId id="320" r:id="rId30"/>
    <p:sldId id="322" r:id="rId31"/>
    <p:sldId id="321" r:id="rId32"/>
    <p:sldId id="323" r:id="rId33"/>
    <p:sldId id="324" r:id="rId34"/>
    <p:sldId id="325" r:id="rId35"/>
    <p:sldId id="291" r:id="rId36"/>
    <p:sldId id="326" r:id="rId37"/>
    <p:sldId id="327" r:id="rId38"/>
    <p:sldId id="328" r:id="rId39"/>
    <p:sldId id="329" r:id="rId40"/>
    <p:sldId id="330" r:id="rId41"/>
    <p:sldId id="298" r:id="rId42"/>
    <p:sldId id="299" r:id="rId43"/>
    <p:sldId id="300" r:id="rId44"/>
    <p:sldId id="331" r:id="rId45"/>
    <p:sldId id="332" r:id="rId46"/>
    <p:sldId id="333" r:id="rId47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268" autoAdjust="0"/>
  </p:normalViewPr>
  <p:slideViewPr>
    <p:cSldViewPr snapToGrid="0">
      <p:cViewPr varScale="1">
        <p:scale>
          <a:sx n="109" d="100"/>
          <a:sy n="109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6E3F4-8EC5-46D7-9B74-E4A06512443F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32ABD-FE0A-4037-B999-5F599F43CD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78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416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278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60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007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87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709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000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14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8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376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784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518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8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31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A32ABD-FE0A-4037-B999-5F599F43CDE4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41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58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801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69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57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70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4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79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42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84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16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7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FDE03-49B5-4240-BCCE-792B4F27C108}" type="datetimeFigureOut">
              <a:rPr lang="it-IT" smtClean="0"/>
              <a:t>20/10/2020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BA6C4-8959-4B88-843D-FBB04AE0CA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24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0385" y="1178918"/>
            <a:ext cx="11751229" cy="4185809"/>
          </a:xfrm>
        </p:spPr>
        <p:txBody>
          <a:bodyPr>
            <a:normAutofit fontScale="90000"/>
          </a:bodyPr>
          <a:lstStyle/>
          <a:p>
            <a:r>
              <a:rPr lang="it-IT" sz="4000" i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Progetto VIRECO (</a:t>
            </a:r>
            <a:r>
              <a:rPr lang="it-IT" sz="4000" i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Vapour</a:t>
            </a:r>
            <a:r>
              <a:rPr lang="it-IT" sz="4000" i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it-IT" sz="4000" i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Injected</a:t>
            </a:r>
            <a:r>
              <a:rPr lang="it-IT" sz="4000" i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it-IT" sz="4000" i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Reciprocating</a:t>
            </a:r>
            <a:r>
              <a:rPr lang="it-IT" sz="4000" i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it-IT" sz="4000" i="1" spc="-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Compressor</a:t>
            </a:r>
            <a:r>
              <a:rPr lang="it-IT" sz="4000" i="1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</a:t>
            </a:r>
            <a:br>
              <a:rPr lang="it-IT" sz="4000" i="1" spc="-1" dirty="0">
                <a:latin typeface="Calibri"/>
              </a:rPr>
            </a:br>
            <a:br>
              <a:rPr lang="it-IT" sz="4000" i="1" spc="-1" dirty="0">
                <a:latin typeface="Calibri"/>
              </a:rPr>
            </a:br>
            <a:br>
              <a:rPr lang="it-IT" sz="3600" i="1" spc="-1" dirty="0">
                <a:solidFill>
                  <a:srgbClr val="4F81BD"/>
                </a:solidFill>
                <a:latin typeface="Calibri"/>
              </a:rPr>
            </a:br>
            <a:r>
              <a:rPr lang="it-IT" sz="3600" i="1" spc="-1" dirty="0">
                <a:latin typeface="Calibri"/>
              </a:rPr>
              <a:t>1. </a:t>
            </a:r>
            <a:r>
              <a:rPr lang="it-IT" sz="3100" i="1" spc="-1" dirty="0">
                <a:latin typeface="Calibri"/>
              </a:rPr>
              <a:t>Compressore DORIN H380CC: </a:t>
            </a:r>
            <a:r>
              <a:rPr lang="it-IT" sz="3100" i="1" u="sng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 CILINDRI in linea</a:t>
            </a:r>
            <a:br>
              <a:rPr lang="it-IT" sz="3100" i="1" u="sng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br>
              <a:rPr lang="it-IT" sz="3100" i="1" spc="-1" dirty="0">
                <a:latin typeface="Calibri"/>
              </a:rPr>
            </a:br>
            <a:br>
              <a:rPr lang="it-IT" sz="3100" i="1" spc="-1" dirty="0">
                <a:latin typeface="Calibri"/>
              </a:rPr>
            </a:br>
            <a:r>
              <a:rPr lang="it-IT" sz="3100" i="1" spc="-1" dirty="0">
                <a:latin typeface="Calibri"/>
              </a:rPr>
              <a:t>2. Compressore DORIN H1002CC: </a:t>
            </a:r>
            <a:r>
              <a:rPr lang="it-IT" sz="3100" i="1" u="sng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 CILINDRI a V </a:t>
            </a:r>
            <a:br>
              <a:rPr lang="it-IT" i="1" spc="-1" dirty="0">
                <a:latin typeface="Arial"/>
              </a:rPr>
            </a:br>
            <a:br>
              <a:rPr lang="it-IT" i="1" dirty="0"/>
            </a:br>
            <a:endParaRPr lang="it-IT" sz="2000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88583" y="6087443"/>
            <a:ext cx="9144000" cy="631665"/>
          </a:xfrm>
        </p:spPr>
        <p:txBody>
          <a:bodyPr/>
          <a:lstStyle/>
          <a:p>
            <a:pPr algn="r"/>
            <a:r>
              <a:rPr lang="it-IT" dirty="0"/>
              <a:t>Massa Martana (PG), 21-10-2020</a:t>
            </a:r>
          </a:p>
        </p:txBody>
      </p:sp>
      <p:pic>
        <p:nvPicPr>
          <p:cNvPr id="5" name="Picture 2"/>
          <p:cNvPicPr/>
          <p:nvPr/>
        </p:nvPicPr>
        <p:blipFill>
          <a:blip r:embed="rId3"/>
          <a:stretch/>
        </p:blipFill>
        <p:spPr>
          <a:xfrm>
            <a:off x="8109527" y="138892"/>
            <a:ext cx="3923056" cy="6316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63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530035"/>
            <a:ext cx="10566533" cy="8388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</a:t>
            </a:r>
            <a:r>
              <a:rPr lang="it-IT" sz="3200" dirty="0" err="1"/>
              <a:t>Incamiciamento</a:t>
            </a:r>
            <a:r>
              <a:rPr lang="it-IT" sz="3200" dirty="0"/>
              <a:t> e rettifica cilindri, rettifica testata e foratura per sensore di pressione su 1° monoblocco. 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8E03055-F63B-463C-9FF3-DF869A87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4" y="2693483"/>
            <a:ext cx="3684740" cy="34813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DE82310-346C-41ED-B38B-27B3028ED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81" y="2693483"/>
            <a:ext cx="6574547" cy="29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10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530035"/>
            <a:ext cx="10566533" cy="8388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Forature GAS coniche a tenuta per inserti collegamento tubazioni cilindri con tubazioni plenum. 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8E03055-F63B-463C-9FF3-DF869A87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3" y="2810817"/>
            <a:ext cx="4416052" cy="356360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DE82310-346C-41ED-B38B-27B3028ED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20" y="2810817"/>
            <a:ext cx="4471136" cy="356360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588176F-BE7C-4F41-9F4E-6DFEF8D1B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520" y="2810817"/>
            <a:ext cx="2547346" cy="25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530035"/>
            <a:ext cx="10566533" cy="8388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Inserti commerciali GAS a tenuta per collegamento tubazioni cilindri con tubazioni plenum.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DE82310-346C-41ED-B38B-27B3028ED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6" y="2626068"/>
            <a:ext cx="4925602" cy="390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70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191520" y="1307881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Lavorazioni meccaniche su 1° monoblocco compressore.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DCE48D1-8CD8-4066-B05F-0C6F3698C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08" y="2178966"/>
            <a:ext cx="2497015" cy="454054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5344BF9-1B8C-4F38-99C4-3AC4E6687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54" y="2178966"/>
            <a:ext cx="2238924" cy="454091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BCC70FFC-F18F-4483-854D-EC97153BB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47" y="2178966"/>
            <a:ext cx="2238925" cy="454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20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191520" y="1307881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Lavorazioni meccaniche su 1° monoblocco compressore. 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3A36957-BA6C-4BA4-8D6E-B236810D4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5" y="1854501"/>
            <a:ext cx="9554308" cy="47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4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191520" y="1307881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Lavorazioni meccaniche su 1° monoblocco compressore.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0452A2B-3092-4D77-9F98-96D54D893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96" y="1996922"/>
            <a:ext cx="9289349" cy="45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2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191520" y="1307881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Lavorazioni meccaniche su 1° monoblocco compressore. 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8D45CD3-05D3-4DA5-9676-40B86010B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1852" y="3252207"/>
            <a:ext cx="4852656" cy="235893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A3452D3-9C44-48EC-8DD9-2900632D1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42" y="2005341"/>
            <a:ext cx="2392629" cy="485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31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191520" y="1307881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Evidenze riscontrate dopo </a:t>
            </a:r>
            <a:r>
              <a:rPr lang="it-IT" sz="3200" dirty="0" err="1"/>
              <a:t>incamiciamento</a:t>
            </a:r>
            <a:r>
              <a:rPr lang="it-IT" sz="3200" dirty="0"/>
              <a:t> su 1° monoblocco compressore.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DC75055-13DF-4635-8AC7-49C5D097C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4" y="1778663"/>
            <a:ext cx="2379418" cy="482586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FFFD569-4280-493B-AC7A-93BF7D1EA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53" y="1778662"/>
            <a:ext cx="2377533" cy="482203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686821B-DF91-4F6E-AC48-E3AD6D0BA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69" y="1778662"/>
            <a:ext cx="2377533" cy="48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27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Lavorazioni meccaniche su 2° monoblocco compressore. 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FBED86-2400-479D-A09C-94A916891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22" y="1692268"/>
            <a:ext cx="2511303" cy="509334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13154E9-459E-49BE-8C97-502809238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25" y="1692268"/>
            <a:ext cx="2511303" cy="50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88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346170"/>
            <a:ext cx="10566533" cy="8388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modifica testata 2° monoblocco e nuove canne cilindro con appoggio verticale. 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4F0192-BCE8-465F-A943-B961924BB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0" y="2368896"/>
            <a:ext cx="5015279" cy="42467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33FD82C-EBF4-4133-9455-35276CB3C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54" y="2353241"/>
            <a:ext cx="4643916" cy="426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632346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Compressore </a:t>
            </a:r>
            <a:r>
              <a:rPr lang="it-IT" sz="3200" dirty="0" err="1"/>
              <a:t>semiermetico</a:t>
            </a:r>
            <a:r>
              <a:rPr lang="it-IT" sz="3200" dirty="0"/>
              <a:t>: architettura.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4AE6E3E-DEAB-448F-8FDD-B8F41F5CC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08" y="2281276"/>
            <a:ext cx="5093341" cy="41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6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Lavorazioni meccaniche su 2° monoblocco compressore.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3898AE-80A3-4DD8-881A-A65DC50A6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1692268"/>
            <a:ext cx="2511302" cy="509334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DA27271-2A78-4021-B28C-5F464CAC0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21" y="1692267"/>
            <a:ext cx="2511301" cy="509334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0982FF9-861F-4EB9-A2A8-0F2D641D62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172" y="1692267"/>
            <a:ext cx="2511301" cy="50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22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Lavorazioni meccaniche su 2° monoblocco compressore.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00B29F3-B597-47A0-BAFE-88C379B9A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1703958"/>
            <a:ext cx="2494426" cy="505911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6A8E89B-F9F8-45AD-885B-C70422A58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19" y="1703958"/>
            <a:ext cx="2489287" cy="50486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E01F573-9B94-4543-B567-83E8CF7FA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766" y="1703958"/>
            <a:ext cx="2489287" cy="504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55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Lavorazioni meccaniche su 2° monoblocco compressore.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D62671C-9BD5-4772-B1C5-AA2727B10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1" y="1692268"/>
            <a:ext cx="2487106" cy="504427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49C4AC-74A5-411A-8830-E871F4BFA9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26" y="1692268"/>
            <a:ext cx="2487106" cy="504427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37D2B30-7644-47B9-B39B-0AB75CEB6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67" y="1692268"/>
            <a:ext cx="2487105" cy="50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2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Verifica preliminare progettazione e lavorazioni meccaniche.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8CCC0C4-1858-4D83-A854-C20957E15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7" y="2988039"/>
            <a:ext cx="4642337" cy="248995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6FA3CC1-7AE2-47AA-AE24-B70267A47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26" y="1692268"/>
            <a:ext cx="2444609" cy="49580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72FE011-8F38-411A-8226-1810A11ADA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834" y="1692268"/>
            <a:ext cx="2444609" cy="49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2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Verifica preliminare progettazione e lavorazioni meccaniche. </a:t>
            </a:r>
            <a:endParaRPr lang="it-IT" sz="14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B4D44E0-4517-4C75-87E2-392B339CC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7" y="1692268"/>
            <a:ext cx="2444610" cy="49580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E76657A-B272-4103-A80D-91E0C7037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6" y="1692267"/>
            <a:ext cx="2444610" cy="495808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CCD2C7B-C34A-4871-94DC-CC244B752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67" y="1692267"/>
            <a:ext cx="2512664" cy="5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91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cilindri. </a:t>
            </a:r>
            <a:endParaRPr lang="it-IT" sz="1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1E692DE-805C-47B4-B868-DBE190135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3" y="1692268"/>
            <a:ext cx="2431989" cy="493248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5889D7C-BDAF-4C28-82C7-AB0C36AEF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59" y="1886764"/>
            <a:ext cx="9115138" cy="44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99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6BE4979-1292-4717-BFC1-F8913C1E1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08" y="1692268"/>
            <a:ext cx="2464626" cy="499867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639947-8CF9-48F9-864D-64501FAEB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978" y="1692268"/>
            <a:ext cx="2464626" cy="499867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CF16EBC-2C6B-4AB0-BA8F-E707A3E74F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77" y="1692268"/>
            <a:ext cx="2464626" cy="499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26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39B6808-1A96-4D9B-91CC-462D2E4F1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6" y="1692268"/>
            <a:ext cx="2473296" cy="501626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C2C39A6-A345-430D-B832-2738CDD4A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83" y="1692272"/>
            <a:ext cx="2473295" cy="501625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CD7633B-DC52-442D-9655-3DF75CE12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759" y="1681844"/>
            <a:ext cx="2473294" cy="50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1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3E4D45-E99E-4D1A-B2A9-ED9E10CEB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4" y="1692268"/>
            <a:ext cx="2499307" cy="50690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9A29A15-9C64-426E-906F-C588FDE22D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32" y="1692267"/>
            <a:ext cx="2499307" cy="50690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644614C-F234-4793-8C0D-BDC9F4D080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50" y="1681843"/>
            <a:ext cx="2499307" cy="506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7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E4948E-CB37-4F30-B063-3B510124BD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77" y="1692267"/>
            <a:ext cx="2480178" cy="503022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7468410-FCC8-4EA1-839A-1B066A7A7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48" y="1692267"/>
            <a:ext cx="2480178" cy="50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632346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Modellazione CAD 3D: matematica nativa ed acquisita.</a:t>
            </a:r>
            <a:endParaRPr lang="it-IT" sz="14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8B3A269-B8E9-46FC-82F2-3759A2B7D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40116"/>
            <a:ext cx="4006362" cy="392643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46C0DF5-3FD4-4472-8977-503673314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23" y="2440116"/>
            <a:ext cx="4550800" cy="392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74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76E333-FB01-4FA9-AAEC-E9674A28E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1" y="1787214"/>
            <a:ext cx="10002715" cy="493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49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B1BD422-91CA-44DC-BE6E-178B9A3E4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7" y="1692268"/>
            <a:ext cx="10207870" cy="50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14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D972797-C204-48E3-823B-0A277C384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91" y="1681844"/>
            <a:ext cx="10197418" cy="50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99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92FBE72-D1A9-4264-8631-D4234E9CF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7" y="1778661"/>
            <a:ext cx="10055469" cy="495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39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-Montaggio nuovi cilindri e condotti gas. 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C65E9CD-3E40-44A7-8FD5-D050D589E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2" y="1778661"/>
            <a:ext cx="10023738" cy="49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39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444771"/>
            <a:ext cx="10664112" cy="82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nuovi pistoni.</a:t>
            </a:r>
            <a:endParaRPr lang="it-IT" sz="1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5044C2-686B-4B14-AFC4-127329ECC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59" y="2650763"/>
            <a:ext cx="3605500" cy="34017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2240C79-A7B8-46AB-9EEC-7E144C325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18" y="2639146"/>
            <a:ext cx="3548542" cy="3401798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A2E2A36B-ED5B-457C-8D25-DABCFC68C49C}"/>
              </a:ext>
            </a:extLst>
          </p:cNvPr>
          <p:cNvSpPr txBox="1">
            <a:spLocks/>
          </p:cNvSpPr>
          <p:nvPr/>
        </p:nvSpPr>
        <p:spPr>
          <a:xfrm>
            <a:off x="3336172" y="2157152"/>
            <a:ext cx="1183074" cy="4936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KIT A</a:t>
            </a:r>
            <a:endParaRPr lang="it-IT" sz="1400" dirty="0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6CBCB3A2-BD7C-4D7D-8770-FB67C643DB98}"/>
              </a:ext>
            </a:extLst>
          </p:cNvPr>
          <p:cNvSpPr txBox="1">
            <a:spLocks/>
          </p:cNvSpPr>
          <p:nvPr/>
        </p:nvSpPr>
        <p:spPr>
          <a:xfrm>
            <a:off x="7377552" y="2145535"/>
            <a:ext cx="1183074" cy="4936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KIT B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6119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-Produzione nuovi pistoni.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9838E9D-996D-41B5-B736-3D48571EFC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0" y="1625482"/>
            <a:ext cx="11532577" cy="56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70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-Imbiellaggio.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B1F614-DD6B-42BB-9FF9-F04D27301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" y="1778661"/>
            <a:ext cx="2504396" cy="507933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74B0EFB-7DDB-4D8A-8E78-8877A09AFC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51" y="1980268"/>
            <a:ext cx="9483969" cy="467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37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-Imbiellaggio.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7C5AFBC-9F4A-4FF1-8042-45A7B4E5D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0" y="1681844"/>
            <a:ext cx="2504396" cy="50793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EECF473-C3C1-4043-B5BD-3F2AF80E06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1878" y="-229658"/>
            <a:ext cx="4524393" cy="91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21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-Imbiellaggio.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2127175-04F9-40A5-83C4-52F25F309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33" y="1692268"/>
            <a:ext cx="10566533" cy="520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3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632346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modifiche monoblocco compressore. 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8E03055-F63B-463C-9FF3-DF869A87F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71" y="2532423"/>
            <a:ext cx="3431616" cy="362546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46C0DF5-3FD4-4472-8977-503673314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20" y="2532424"/>
            <a:ext cx="3431617" cy="36274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D7EE373-B4AA-47C2-985F-26DAE3CB8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8" y="2532423"/>
            <a:ext cx="3807028" cy="36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75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-Imbiellaggio. </a:t>
            </a:r>
            <a:endParaRPr lang="it-IT" sz="1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90C3A96-697F-474A-A32B-AD4C5A1493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7" y="1692268"/>
            <a:ext cx="10338503" cy="50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5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632346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nuovo coperchio laterale e giunto magnetico.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9E4C0BA-303F-4E18-8B17-96FE530F5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5" y="2409620"/>
            <a:ext cx="4725606" cy="41675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2C0D66B-CC04-4859-B54C-4658A6526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498" y="2409620"/>
            <a:ext cx="4333819" cy="416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32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632346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componenti giunto magnetico.</a:t>
            </a:r>
            <a:endParaRPr lang="it-IT" sz="1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2C0D66B-CC04-4859-B54C-4658A6526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17" y="2459518"/>
            <a:ext cx="4333819" cy="17463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1CEF1E-B05C-4631-B0FE-DB285FDD6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17" y="4348699"/>
            <a:ext cx="3694259" cy="20650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BA9C617-A517-4F76-8BB8-A18CA8689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459518"/>
            <a:ext cx="6352379" cy="40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9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458724"/>
            <a:ext cx="6593274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Modello CAD finale da realizzare.</a:t>
            </a:r>
            <a:endParaRPr lang="it-IT" sz="1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52C54A6-A1E3-40B9-BF69-7113FD945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27" y="2005344"/>
            <a:ext cx="7241945" cy="46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405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-Giunto magnetico. </a:t>
            </a:r>
            <a:endParaRPr lang="it-IT" sz="1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BD3FDB0-AFAA-4411-80EF-54A21DBB8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7" y="1778661"/>
            <a:ext cx="2471005" cy="501161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6E8B130-F85F-44F1-870D-8F504EA70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282" y="1778660"/>
            <a:ext cx="2471005" cy="501161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679DCE0-AE6C-4495-BC9C-54A46CAEF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66" y="1778660"/>
            <a:ext cx="2471005" cy="50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-Assemblaggio finale componenti. </a:t>
            </a:r>
            <a:endParaRPr lang="it-IT" sz="14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D38F05C-5870-4276-941F-59AC3DA1B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0" y="1692268"/>
            <a:ext cx="10210590" cy="50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7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3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ottotitolo 2">
            <a:extLst>
              <a:ext uri="{FF2B5EF4-FFF2-40B4-BE49-F238E27FC236}">
                <a16:creationId xmlns:a16="http://schemas.microsoft.com/office/drawing/2014/main" id="{5FEC28D2-881A-4C39-92AF-CB688C899BC2}"/>
              </a:ext>
            </a:extLst>
          </p:cNvPr>
          <p:cNvSpPr txBox="1">
            <a:spLocks/>
          </p:cNvSpPr>
          <p:nvPr/>
        </p:nvSpPr>
        <p:spPr>
          <a:xfrm>
            <a:off x="191520" y="1145648"/>
            <a:ext cx="10566533" cy="54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-Assemblaggio finale componenti. </a:t>
            </a:r>
            <a:endParaRPr lang="it-IT" sz="14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68CF4DA-B307-480D-B5A3-04F888D250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33" y="1692268"/>
            <a:ext cx="10029091" cy="49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2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ottotitolo 2">
            <a:extLst>
              <a:ext uri="{FF2B5EF4-FFF2-40B4-BE49-F238E27FC236}">
                <a16:creationId xmlns:a16="http://schemas.microsoft.com/office/drawing/2014/main" id="{F640BE99-0B87-41BD-9C87-83D96308F862}"/>
              </a:ext>
            </a:extLst>
          </p:cNvPr>
          <p:cNvSpPr txBox="1">
            <a:spLocks/>
          </p:cNvSpPr>
          <p:nvPr/>
        </p:nvSpPr>
        <p:spPr>
          <a:xfrm>
            <a:off x="291103" y="1482595"/>
            <a:ext cx="11165274" cy="759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nuovo cilindro 1 con luci immissione gas ad alta e bassa pressione. Progettazione flange e raccordi alta e bassa pressione.</a:t>
            </a:r>
            <a:endParaRPr lang="it-IT" sz="1400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46C0DF5-3FD4-4472-8977-503673314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40" y="2523623"/>
            <a:ext cx="3209697" cy="396969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D7B545-0E2B-467A-B7A5-24F58D75C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19" y="2493818"/>
            <a:ext cx="6145023" cy="399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86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146C0DF5-3FD4-4472-8977-503673314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78" y="2493818"/>
            <a:ext cx="3376194" cy="391544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D7B545-0E2B-467A-B7A5-24F58D75C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05" y="2493818"/>
            <a:ext cx="5932978" cy="3915447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1AD9B0B3-B5F7-4463-BC5F-914D5636CDD3}"/>
              </a:ext>
            </a:extLst>
          </p:cNvPr>
          <p:cNvSpPr txBox="1">
            <a:spLocks/>
          </p:cNvSpPr>
          <p:nvPr/>
        </p:nvSpPr>
        <p:spPr>
          <a:xfrm>
            <a:off x="291103" y="1482595"/>
            <a:ext cx="11165274" cy="759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nuovo cilindro 2 con luci immissione gas ad alta e bassa pressione. Progettazione flange e raccordi alta e bassa pressione.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23219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146C0DF5-3FD4-4472-8977-503673314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72" y="2493817"/>
            <a:ext cx="3331643" cy="39216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D7B545-0E2B-467A-B7A5-24F58D75C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4" y="2493818"/>
            <a:ext cx="5450480" cy="3915447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A1877E1C-4ED3-4A5A-938F-3C45DA5D444E}"/>
              </a:ext>
            </a:extLst>
          </p:cNvPr>
          <p:cNvSpPr txBox="1">
            <a:spLocks/>
          </p:cNvSpPr>
          <p:nvPr/>
        </p:nvSpPr>
        <p:spPr>
          <a:xfrm>
            <a:off x="291103" y="1482595"/>
            <a:ext cx="11165274" cy="759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nuovo cilindro 3 con luci immissione gas ad alta e bassa pressione. Progettazione flange e raccordi alta e bassa pressione.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7948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146C0DF5-3FD4-4472-8977-503673314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65" y="2495404"/>
            <a:ext cx="3576257" cy="375878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D7B545-0E2B-467A-B7A5-24F58D75C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11" y="2495404"/>
            <a:ext cx="5682523" cy="3758787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901A84C5-6482-44AE-BFD5-85E3682D4BF2}"/>
              </a:ext>
            </a:extLst>
          </p:cNvPr>
          <p:cNvSpPr txBox="1">
            <a:spLocks/>
          </p:cNvSpPr>
          <p:nvPr/>
        </p:nvSpPr>
        <p:spPr>
          <a:xfrm>
            <a:off x="291103" y="1482595"/>
            <a:ext cx="11165274" cy="759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Progettazione nuovo cilindro 4 con luci immissione gas ad alta e bassa pressione. Progettazione flange e raccordi alta e bassa pressione.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33483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1520" y="579421"/>
            <a:ext cx="9144000" cy="950615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Compressore DORIN H1002CC: 4 cilindri a V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/>
        </p:blipFill>
        <p:spPr>
          <a:xfrm>
            <a:off x="9082023" y="138893"/>
            <a:ext cx="2950560" cy="288720"/>
          </a:xfrm>
          <a:prstGeom prst="rect">
            <a:avLst/>
          </a:prstGeom>
          <a:ln>
            <a:noFill/>
          </a:ln>
        </p:spPr>
      </p:pic>
      <p:cxnSp>
        <p:nvCxnSpPr>
          <p:cNvPr id="5" name="Connettore 1 4"/>
          <p:cNvCxnSpPr/>
          <p:nvPr/>
        </p:nvCxnSpPr>
        <p:spPr>
          <a:xfrm>
            <a:off x="291103" y="1054729"/>
            <a:ext cx="11233953" cy="4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146C0DF5-3FD4-4472-8977-503673314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17" y="3429000"/>
            <a:ext cx="2553012" cy="21208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3D7B545-0E2B-467A-B7A5-24F58D75C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99" y="2519792"/>
            <a:ext cx="4379024" cy="3758787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901A84C5-6482-44AE-BFD5-85E3682D4BF2}"/>
              </a:ext>
            </a:extLst>
          </p:cNvPr>
          <p:cNvSpPr txBox="1">
            <a:spLocks/>
          </p:cNvSpPr>
          <p:nvPr/>
        </p:nvSpPr>
        <p:spPr>
          <a:xfrm>
            <a:off x="291103" y="1482595"/>
            <a:ext cx="11165274" cy="7591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3200" dirty="0"/>
              <a:t>- Soluzione con valvola lamellare integrata nella flangia bassa pressione.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861044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3829</TotalTime>
  <Words>910</Words>
  <Application>Microsoft Office PowerPoint</Application>
  <PresentationFormat>Widescreen</PresentationFormat>
  <Paragraphs>110</Paragraphs>
  <Slides>46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Tema di Office</vt:lpstr>
      <vt:lpstr>Progetto VIRECO (Vapour Injected Reciprocating Compressor)   1. Compressore DORIN H380CC: 2 CILINDRI in linea   2. Compressore DORIN H1002CC: 4 CILINDRI a V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Riunione Avanzamento settimanale Ufficio Tecnico</dc:title>
  <dc:creator>Daniele Forti</dc:creator>
  <cp:lastModifiedBy>Adelio Francia</cp:lastModifiedBy>
  <cp:revision>224</cp:revision>
  <cp:lastPrinted>2019-09-09T09:52:49Z</cp:lastPrinted>
  <dcterms:created xsi:type="dcterms:W3CDTF">2019-03-25T16:23:24Z</dcterms:created>
  <dcterms:modified xsi:type="dcterms:W3CDTF">2020-10-20T12:24:29Z</dcterms:modified>
</cp:coreProperties>
</file>