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  <p:sldId id="261" r:id="rId4"/>
    <p:sldId id="262" r:id="rId5"/>
    <p:sldId id="256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7A"/>
    <a:srgbClr val="077BA9"/>
    <a:srgbClr val="152543"/>
    <a:srgbClr val="13318F"/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788225-3C1F-4211-8194-890A34480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76ECA92-BF35-4D37-AB69-4DDC0C727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C1EB8B-C3E3-4D6E-9FE1-98E72593F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F37E-4C32-4F2D-8088-CC4B3764128D}" type="datetimeFigureOut">
              <a:rPr lang="it-IT" smtClean="0"/>
              <a:t>09/11/2021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3567E5-29DD-4A31-B2BF-F12A6971A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57FFA2-2A76-4C2B-8ABA-0BB281D76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6717-1E78-497B-A15C-87BDAE8F37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22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ECBD4A-9DAA-4991-A80E-3D6F1DC2B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F28FCDA-7755-49E5-8392-69BA3E503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50B75D-00FB-46F5-AD12-24A02467D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F37E-4C32-4F2D-8088-CC4B3764128D}" type="datetimeFigureOut">
              <a:rPr lang="it-IT" smtClean="0"/>
              <a:t>09/11/2021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31C9B1-1CFF-4207-8F71-C0D8D8A31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7B1FC1-30E7-48A6-954A-3CEE74B4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6717-1E78-497B-A15C-87BDAE8F37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11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6583064-6B1F-4E59-AB63-A0B1D3B57C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C68E1B1-75D6-4C44-9760-C26E34EF1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9405C6-A844-4B3B-A1AA-B92A4D1D8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F37E-4C32-4F2D-8088-CC4B3764128D}" type="datetimeFigureOut">
              <a:rPr lang="it-IT" smtClean="0"/>
              <a:t>09/11/2021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6B74FB-EBF5-4064-A74E-86F24F96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C36728-5240-4E0A-97B7-465DE718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6717-1E78-497B-A15C-87BDAE8F37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127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5DC9EC-AB61-41D7-8A95-5A7620ACD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0DB9E9-CE3B-419F-AD09-596FE5534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A98E29-2242-48FF-B7F2-52340596D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F37E-4C32-4F2D-8088-CC4B3764128D}" type="datetimeFigureOut">
              <a:rPr lang="it-IT" smtClean="0"/>
              <a:t>09/11/2021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AE5635-B7F9-4C9D-ADFE-50B598433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AA2C8D-190A-4CFD-9E6A-DDEF40985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6717-1E78-497B-A15C-87BDAE8F37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661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8DF46A-EA2B-4866-8C98-B114BAB3F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01A8CB-F27F-4220-9EDD-276E638F0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76A615-9609-4E2C-9B13-776C0B597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F37E-4C32-4F2D-8088-CC4B3764128D}" type="datetimeFigureOut">
              <a:rPr lang="it-IT" smtClean="0"/>
              <a:t>09/11/2021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4DE8766-8053-427B-A26C-76780EC56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72AE36-843D-4BFC-A140-A454678D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6717-1E78-497B-A15C-87BDAE8F37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051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D3A13B-6B5F-4690-9D57-63C9F0207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C56372-4A7C-4F8A-89E3-3FA48FAE5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90CA4C5-BB0C-4E20-B0E8-5A6BE5801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CC16EA6-8035-426F-A72C-93088BD3D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F37E-4C32-4F2D-8088-CC4B3764128D}" type="datetimeFigureOut">
              <a:rPr lang="it-IT" smtClean="0"/>
              <a:t>09/11/2021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8B2730E-5445-4A01-B5FD-487D09D66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1B8141-5476-4921-B5C6-F746DD2BA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6717-1E78-497B-A15C-87BDAE8F37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925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98A479-10A3-46B9-949A-B25609018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2A034D-E5F3-4D47-AC1D-0F01882ED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2CFACD5-62FE-45C5-9DC2-92C0CBC9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2336097-93F7-4D9C-AA9E-3DA0B70FD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50CCB83-C29E-4C31-B32C-BFEAC05F6F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F1C0CB6-83CE-4F2E-8379-17DACB43E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F37E-4C32-4F2D-8088-CC4B3764128D}" type="datetimeFigureOut">
              <a:rPr lang="it-IT" smtClean="0"/>
              <a:t>09/11/2021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6440410-B451-46F2-AE6C-42DF429DC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D609090-371C-4DC4-A746-28D3448EC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6717-1E78-497B-A15C-87BDAE8F37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744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E49E72-4907-4691-9F7A-DDE3E5C04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7D9E309-02B7-4363-B4FF-7B4E78653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F37E-4C32-4F2D-8088-CC4B3764128D}" type="datetimeFigureOut">
              <a:rPr lang="it-IT" smtClean="0"/>
              <a:t>09/11/2021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DB5C8F6-357D-4369-BC1F-E70A8E40C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18E3EC3-40AD-4F1E-95DA-7CE9BBF9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6717-1E78-497B-A15C-87BDAE8F37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79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A275466-1783-4FAA-A0C7-89B99DB8D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F37E-4C32-4F2D-8088-CC4B3764128D}" type="datetimeFigureOut">
              <a:rPr lang="it-IT" smtClean="0"/>
              <a:t>09/11/2021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5C4F3F8-23F5-42DA-8ACA-0D26BA903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17C418-A0BE-425D-B67F-1CBB16E2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6717-1E78-497B-A15C-87BDAE8F37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30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4BA6A6-8DD9-43BF-99D4-95E850AD7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91C364-C18A-4515-AA4F-45ADB2B31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4E25D0E-4408-4DE3-B206-3D877103F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8EB69CF-27F2-411E-9F72-0A82F3292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F37E-4C32-4F2D-8088-CC4B3764128D}" type="datetimeFigureOut">
              <a:rPr lang="it-IT" smtClean="0"/>
              <a:t>09/11/2021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B515B68-CD2E-4C28-8727-7137C2C1D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91AE47C-483C-4099-98C7-BC718D01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6717-1E78-497B-A15C-87BDAE8F37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903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BAE2DD-4310-4707-A3D0-1D2CB07D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F11A993-4095-4A31-BE08-06D94E6096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5658376-1EF4-45CF-B68B-A7F2A7269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D46EFE2-806F-4666-B171-F969AE8B4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F37E-4C32-4F2D-8088-CC4B3764128D}" type="datetimeFigureOut">
              <a:rPr lang="it-IT" smtClean="0"/>
              <a:t>09/11/2021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43FEBA9-1AB7-4991-82ED-6C7EFCBED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F4D384F-D829-4EA7-9502-728B0E9B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6717-1E78-497B-A15C-87BDAE8F37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40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0C79E1F-FCB6-4746-BF82-40F61139A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417FD0E-278F-4911-82FA-D050B4BD1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33A4B2-9206-46F2-A6D1-878547441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4F37E-4C32-4F2D-8088-CC4B3764128D}" type="datetimeFigureOut">
              <a:rPr lang="it-IT" smtClean="0"/>
              <a:t>09/11/2021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3CAEF3-7955-4BFF-A4BC-51DDD5BE5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D81386-B83F-4AB5-903C-6246422B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36717-1E78-497B-A15C-87BDAE8F37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514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microsoft.com/office/2007/relationships/hdphoto" Target="../media/hdphoto1.wdp"/><Relationship Id="rId21" Type="http://schemas.openxmlformats.org/officeDocument/2006/relationships/image" Target="../media/image12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microsoft.com/office/2007/relationships/hdphoto" Target="../media/hdphoto7.wdp"/><Relationship Id="rId25" Type="http://schemas.openxmlformats.org/officeDocument/2006/relationships/image" Target="../media/image15.jp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image" Target="../media/image14.png"/><Relationship Id="rId5" Type="http://schemas.microsoft.com/office/2007/relationships/hdphoto" Target="../media/hdphoto2.wdp"/><Relationship Id="rId15" Type="http://schemas.openxmlformats.org/officeDocument/2006/relationships/image" Target="../media/image8.png"/><Relationship Id="rId23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microsoft.com/office/2007/relationships/hdphoto" Target="../media/hdphoto1.wdp"/><Relationship Id="rId21" Type="http://schemas.openxmlformats.org/officeDocument/2006/relationships/image" Target="../media/image12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microsoft.com/office/2007/relationships/hdphoto" Target="../media/hdphoto7.wdp"/><Relationship Id="rId25" Type="http://schemas.openxmlformats.org/officeDocument/2006/relationships/image" Target="../media/image15.jp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image" Target="../media/image14.png"/><Relationship Id="rId5" Type="http://schemas.microsoft.com/office/2007/relationships/hdphoto" Target="../media/hdphoto2.wdp"/><Relationship Id="rId15" Type="http://schemas.openxmlformats.org/officeDocument/2006/relationships/image" Target="../media/image8.png"/><Relationship Id="rId23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microsoft.com/office/2007/relationships/hdphoto" Target="../media/hdphoto1.wdp"/><Relationship Id="rId21" Type="http://schemas.openxmlformats.org/officeDocument/2006/relationships/image" Target="../media/image12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microsoft.com/office/2007/relationships/hdphoto" Target="../media/hdphoto7.wdp"/><Relationship Id="rId25" Type="http://schemas.openxmlformats.org/officeDocument/2006/relationships/image" Target="../media/image15.jp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image" Target="../media/image14.png"/><Relationship Id="rId5" Type="http://schemas.microsoft.com/office/2007/relationships/hdphoto" Target="../media/hdphoto2.wdp"/><Relationship Id="rId15" Type="http://schemas.openxmlformats.org/officeDocument/2006/relationships/image" Target="../media/image8.png"/><Relationship Id="rId23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microsoft.com/office/2007/relationships/hdphoto" Target="../media/hdphoto9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microsoft.com/office/2007/relationships/hdphoto" Target="../media/hdphoto1.wdp"/><Relationship Id="rId21" Type="http://schemas.openxmlformats.org/officeDocument/2006/relationships/image" Target="../media/image12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microsoft.com/office/2007/relationships/hdphoto" Target="../media/hdphoto7.wdp"/><Relationship Id="rId25" Type="http://schemas.openxmlformats.org/officeDocument/2006/relationships/image" Target="../media/image15.jp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image" Target="../media/image14.png"/><Relationship Id="rId5" Type="http://schemas.microsoft.com/office/2007/relationships/hdphoto" Target="../media/hdphoto2.wdp"/><Relationship Id="rId15" Type="http://schemas.openxmlformats.org/officeDocument/2006/relationships/image" Target="../media/image8.png"/><Relationship Id="rId23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26" Type="http://schemas.openxmlformats.org/officeDocument/2006/relationships/image" Target="../media/image14.png"/><Relationship Id="rId3" Type="http://schemas.openxmlformats.org/officeDocument/2006/relationships/image" Target="../media/image17.png"/><Relationship Id="rId21" Type="http://schemas.microsoft.com/office/2007/relationships/hdphoto" Target="../media/hdphoto8.wdp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8.png"/><Relationship Id="rId25" Type="http://schemas.openxmlformats.org/officeDocument/2006/relationships/image" Target="../media/image13.png"/><Relationship Id="rId2" Type="http://schemas.openxmlformats.org/officeDocument/2006/relationships/image" Target="../media/image16.jpeg"/><Relationship Id="rId16" Type="http://schemas.microsoft.com/office/2007/relationships/hdphoto" Target="../media/hdphoto6.wdp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24" Type="http://schemas.microsoft.com/office/2007/relationships/hdphoto" Target="../media/hdphoto9.wdp"/><Relationship Id="rId5" Type="http://schemas.microsoft.com/office/2007/relationships/hdphoto" Target="../media/hdphoto1.wdp"/><Relationship Id="rId15" Type="http://schemas.openxmlformats.org/officeDocument/2006/relationships/image" Target="../media/image7.png"/><Relationship Id="rId23" Type="http://schemas.openxmlformats.org/officeDocument/2006/relationships/image" Target="../media/image12.png"/><Relationship Id="rId10" Type="http://schemas.openxmlformats.org/officeDocument/2006/relationships/image" Target="../media/image4.png"/><Relationship Id="rId19" Type="http://schemas.microsoft.com/office/2007/relationships/hdphoto" Target="../media/hdphoto7.wdp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image" Target="../media/image11.png"/><Relationship Id="rId27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4E6F98A-C9C9-4FA7-9810-8DADE34BD742}"/>
              </a:ext>
            </a:extLst>
          </p:cNvPr>
          <p:cNvSpPr txBox="1"/>
          <p:nvPr/>
        </p:nvSpPr>
        <p:spPr bwMode="grayWhite">
          <a:xfrm>
            <a:off x="467721" y="1488255"/>
            <a:ext cx="9238523" cy="4554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Umbria </a:t>
            </a:r>
            <a:r>
              <a:rPr lang="it-IT" altLang="it-IT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Nautical</a:t>
            </a:r>
            <a:r>
              <a:rPr lang="it-IT" altLang="it-I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Cluster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METSTRADE </a:t>
            </a:r>
            <a:r>
              <a:rPr lang="it-IT" alt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Marine </a:t>
            </a:r>
            <a:r>
              <a:rPr lang="it-IT" alt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it-IT" alt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Trade Show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Amsterdam  16/18 novembre 2021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Regione dell'Umbria 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collaborazione con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Sviluppumbria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sostiene la promozione e l’internazionalizzazione di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Umbria </a:t>
            </a: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Nautical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Cluster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favorendo la presenza delle imprese associate alle principali fiere internazionali del comparto. </a:t>
            </a:r>
          </a:p>
          <a:p>
            <a:pPr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lvl="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151D333E-32E6-4591-93BE-09FFBC066B3F}"/>
              </a:ext>
            </a:extLst>
          </p:cNvPr>
          <p:cNvGrpSpPr/>
          <p:nvPr/>
        </p:nvGrpSpPr>
        <p:grpSpPr>
          <a:xfrm>
            <a:off x="552417" y="464161"/>
            <a:ext cx="9287471" cy="866521"/>
            <a:chOff x="580126" y="224664"/>
            <a:chExt cx="9287471" cy="866521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35872A0B-3574-4944-AB9B-AFCB5AFA7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75377" y="224664"/>
              <a:ext cx="1449113" cy="754391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3C00DD28-2548-4799-B092-4F0003D36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188" y="300945"/>
              <a:ext cx="766409" cy="570959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50B5CFC0-F0F7-4317-AA4C-0CCC50394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76945" y="224664"/>
              <a:ext cx="736021" cy="866521"/>
            </a:xfrm>
            <a:prstGeom prst="rect">
              <a:avLst/>
            </a:prstGeom>
          </p:spPr>
        </p:pic>
        <p:pic>
          <p:nvPicPr>
            <p:cNvPr id="34" name="SVI-21-LOGO-COLORE-ORIZZ.png" descr="SVI-21-LOGO-COLORE-ORIZZ.png">
              <a:extLst>
                <a:ext uri="{FF2B5EF4-FFF2-40B4-BE49-F238E27FC236}">
                  <a16:creationId xmlns:a16="http://schemas.microsoft.com/office/drawing/2014/main" id="{9F95390C-FBAE-4D45-8CDF-BCBA60073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grayscl/>
            </a:blip>
            <a:stretch>
              <a:fillRect/>
            </a:stretch>
          </p:blipFill>
          <p:spPr>
            <a:xfrm>
              <a:off x="580126" y="275428"/>
              <a:ext cx="3825616" cy="621994"/>
            </a:xfrm>
            <a:prstGeom prst="rect">
              <a:avLst/>
            </a:prstGeom>
            <a:ln w="3175">
              <a:miter lim="400000"/>
            </a:ln>
          </p:spPr>
        </p:pic>
      </p:grp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7E3ACEDA-8F33-4C09-AFD4-4F8F836AC3CB}"/>
              </a:ext>
            </a:extLst>
          </p:cNvPr>
          <p:cNvGrpSpPr/>
          <p:nvPr/>
        </p:nvGrpSpPr>
        <p:grpSpPr>
          <a:xfrm>
            <a:off x="10259324" y="-132448"/>
            <a:ext cx="1952640" cy="7874893"/>
            <a:chOff x="10259324" y="-132448"/>
            <a:chExt cx="1952640" cy="7874893"/>
          </a:xfrm>
        </p:grpSpPr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6CE0906F-BB01-4C24-9D5E-EC57925763E1}"/>
                </a:ext>
              </a:extLst>
            </p:cNvPr>
            <p:cNvCxnSpPr>
              <a:cxnSpLocks/>
            </p:cNvCxnSpPr>
            <p:nvPr/>
          </p:nvCxnSpPr>
          <p:spPr>
            <a:xfrm>
              <a:off x="10351007" y="-132448"/>
              <a:ext cx="0" cy="7874893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D4FF81F9-6E2A-472F-BC1F-6753C15372B1}"/>
                </a:ext>
              </a:extLst>
            </p:cNvPr>
            <p:cNvGrpSpPr/>
            <p:nvPr/>
          </p:nvGrpSpPr>
          <p:grpSpPr>
            <a:xfrm>
              <a:off x="10519720" y="2660764"/>
              <a:ext cx="1384236" cy="4042962"/>
              <a:chOff x="8200681" y="1743386"/>
              <a:chExt cx="1117593" cy="3629862"/>
            </a:xfrm>
          </p:grpSpPr>
          <p:pic>
            <p:nvPicPr>
              <p:cNvPr id="20" name="Immagine 19">
                <a:extLst>
                  <a:ext uri="{FF2B5EF4-FFF2-40B4-BE49-F238E27FC236}">
                    <a16:creationId xmlns:a16="http://schemas.microsoft.com/office/drawing/2014/main" id="{D045C420-C7E7-4459-8352-41E5A21B96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322921" y="3360433"/>
                <a:ext cx="881459" cy="290967"/>
              </a:xfrm>
              <a:prstGeom prst="rect">
                <a:avLst/>
              </a:prstGeom>
            </p:spPr>
          </p:pic>
          <p:pic>
            <p:nvPicPr>
              <p:cNvPr id="21" name="Immagine 20">
                <a:extLst>
                  <a:ext uri="{FF2B5EF4-FFF2-40B4-BE49-F238E27FC236}">
                    <a16:creationId xmlns:a16="http://schemas.microsoft.com/office/drawing/2014/main" id="{E30FAC54-237F-4FB6-9DA2-156399E768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104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376753" y="2128862"/>
                <a:ext cx="834486" cy="203719"/>
              </a:xfrm>
              <a:prstGeom prst="rect">
                <a:avLst/>
              </a:prstGeom>
            </p:spPr>
          </p:pic>
          <p:pic>
            <p:nvPicPr>
              <p:cNvPr id="22" name="Immagine 21">
                <a:extLst>
                  <a:ext uri="{FF2B5EF4-FFF2-40B4-BE49-F238E27FC236}">
                    <a16:creationId xmlns:a16="http://schemas.microsoft.com/office/drawing/2014/main" id="{8D4B4869-DE69-4161-B28D-EFC2942C8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359913" y="5019382"/>
                <a:ext cx="723336" cy="353866"/>
              </a:xfrm>
              <a:prstGeom prst="rect">
                <a:avLst/>
              </a:prstGeom>
            </p:spPr>
          </p:pic>
          <p:pic>
            <p:nvPicPr>
              <p:cNvPr id="23" name="Immagine 22">
                <a:extLst>
                  <a:ext uri="{FF2B5EF4-FFF2-40B4-BE49-F238E27FC236}">
                    <a16:creationId xmlns:a16="http://schemas.microsoft.com/office/drawing/2014/main" id="{894ACF2E-69AC-450C-A3B3-6E548AD2D2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00681" y="1743386"/>
                <a:ext cx="1096446" cy="307616"/>
              </a:xfrm>
              <a:prstGeom prst="rect">
                <a:avLst/>
              </a:prstGeom>
            </p:spPr>
          </p:pic>
          <p:pic>
            <p:nvPicPr>
              <p:cNvPr id="24" name="Immagine 23">
                <a:extLst>
                  <a:ext uri="{FF2B5EF4-FFF2-40B4-BE49-F238E27FC236}">
                    <a16:creationId xmlns:a16="http://schemas.microsoft.com/office/drawing/2014/main" id="{C227626A-58DB-403D-90CF-062FFE17A4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355476" y="2862396"/>
                <a:ext cx="751461" cy="343083"/>
              </a:xfrm>
              <a:prstGeom prst="rect">
                <a:avLst/>
              </a:prstGeom>
            </p:spPr>
          </p:pic>
          <p:pic>
            <p:nvPicPr>
              <p:cNvPr id="25" name="Immagine 24">
                <a:extLst>
                  <a:ext uri="{FF2B5EF4-FFF2-40B4-BE49-F238E27FC236}">
                    <a16:creationId xmlns:a16="http://schemas.microsoft.com/office/drawing/2014/main" id="{5DED11DB-5997-4A82-B0AC-58E7FF9B34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585029" y="2458691"/>
                <a:ext cx="303910" cy="380433"/>
              </a:xfrm>
              <a:prstGeom prst="rect">
                <a:avLst/>
              </a:prstGeom>
            </p:spPr>
          </p:pic>
          <p:pic>
            <p:nvPicPr>
              <p:cNvPr id="26" name="Immagine 25">
                <a:extLst>
                  <a:ext uri="{FF2B5EF4-FFF2-40B4-BE49-F238E27FC236}">
                    <a16:creationId xmlns:a16="http://schemas.microsoft.com/office/drawing/2014/main" id="{691211FE-E9A6-4F89-A47B-718725FC63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364977" y="3725248"/>
                <a:ext cx="839403" cy="359159"/>
              </a:xfrm>
              <a:prstGeom prst="rect">
                <a:avLst/>
              </a:prstGeom>
            </p:spPr>
          </p:pic>
          <p:pic>
            <p:nvPicPr>
              <p:cNvPr id="27" name="Immagine 26">
                <a:extLst>
                  <a:ext uri="{FF2B5EF4-FFF2-40B4-BE49-F238E27FC236}">
                    <a16:creationId xmlns:a16="http://schemas.microsoft.com/office/drawing/2014/main" id="{77709201-46AB-4191-99EF-2487918B6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404064" y="4622428"/>
                <a:ext cx="723337" cy="278099"/>
              </a:xfrm>
              <a:prstGeom prst="rect">
                <a:avLst/>
              </a:prstGeom>
            </p:spPr>
          </p:pic>
          <p:pic>
            <p:nvPicPr>
              <p:cNvPr id="28" name="Immagine 27">
                <a:extLst>
                  <a:ext uri="{FF2B5EF4-FFF2-40B4-BE49-F238E27FC236}">
                    <a16:creationId xmlns:a16="http://schemas.microsoft.com/office/drawing/2014/main" id="{9D7819A3-3219-4DB5-A794-5D319CFEFB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83327" y="4239360"/>
                <a:ext cx="1034947" cy="240707"/>
              </a:xfrm>
              <a:prstGeom prst="rect">
                <a:avLst/>
              </a:prstGeom>
            </p:spPr>
          </p:pic>
        </p:grpSp>
        <p:pic>
          <p:nvPicPr>
            <p:cNvPr id="35" name="Picture 6" descr="Risultati immagini per mets amsterdam">
              <a:extLst>
                <a:ext uri="{FF2B5EF4-FFF2-40B4-BE49-F238E27FC236}">
                  <a16:creationId xmlns:a16="http://schemas.microsoft.com/office/drawing/2014/main" id="{5F2C82DC-18A1-425F-ACEB-D87433893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5659" y="421660"/>
              <a:ext cx="1796305" cy="785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A00D47E0-CF9E-4435-80C5-D8ADD5498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6872" y="1135378"/>
              <a:ext cx="1683243" cy="424291"/>
            </a:xfrm>
            <a:prstGeom prst="rect">
              <a:avLst/>
            </a:prstGeom>
          </p:spPr>
        </p:pic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70395212-AE4D-4F24-B8D8-02FBF437589D}"/>
                </a:ext>
              </a:extLst>
            </p:cNvPr>
            <p:cNvSpPr txBox="1"/>
            <p:nvPr/>
          </p:nvSpPr>
          <p:spPr>
            <a:xfrm>
              <a:off x="10259324" y="1442745"/>
              <a:ext cx="191536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b="1" dirty="0">
                  <a:solidFill>
                    <a:srgbClr val="0046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Amsterdam 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b="1" dirty="0">
                  <a:solidFill>
                    <a:srgbClr val="0046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16.19 novembre 2021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b="1" dirty="0">
                  <a:solidFill>
                    <a:srgbClr val="0046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____________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927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4E6F98A-C9C9-4FA7-9810-8DADE34BD742}"/>
              </a:ext>
            </a:extLst>
          </p:cNvPr>
          <p:cNvSpPr txBox="1"/>
          <p:nvPr/>
        </p:nvSpPr>
        <p:spPr bwMode="grayWhite">
          <a:xfrm>
            <a:off x="467722" y="1791952"/>
            <a:ext cx="8375041" cy="6028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METSTRADE Amsterdam è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 1988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fiera europea internazionale più importante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le attrezzature, i materiali,  i sistemi ed i servizi per l’industria marittima.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Distributori, rivenditori, dettaglianti, grossisti e rappresentanti dei settori di costruzione di imbarcazioni, ristrutturazione e design si incontrano al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Mets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condividere le migliori tecnologie ed i nuovi prodotti nel campo della nautica.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padiglioni specializzati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Superyachts </a:t>
            </a:r>
            <a:r>
              <a:rPr lang="it-IT" alt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Pavillon</a:t>
            </a:r>
            <a:r>
              <a:rPr lang="it-IT" alt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(SYP)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Porti turistici e rimessaggi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Aree per i materiali da costruzione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it-IT" alt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lvl="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grpSp>
        <p:nvGrpSpPr>
          <p:cNvPr id="96" name="Gruppo 95">
            <a:extLst>
              <a:ext uri="{FF2B5EF4-FFF2-40B4-BE49-F238E27FC236}">
                <a16:creationId xmlns:a16="http://schemas.microsoft.com/office/drawing/2014/main" id="{4FBEB5CC-5686-4577-8696-8F345B3C9A63}"/>
              </a:ext>
            </a:extLst>
          </p:cNvPr>
          <p:cNvGrpSpPr/>
          <p:nvPr/>
        </p:nvGrpSpPr>
        <p:grpSpPr>
          <a:xfrm>
            <a:off x="552417" y="464161"/>
            <a:ext cx="9287471" cy="866521"/>
            <a:chOff x="580126" y="224664"/>
            <a:chExt cx="9287471" cy="866521"/>
          </a:xfrm>
        </p:grpSpPr>
        <p:pic>
          <p:nvPicPr>
            <p:cNvPr id="97" name="Immagine 96">
              <a:extLst>
                <a:ext uri="{FF2B5EF4-FFF2-40B4-BE49-F238E27FC236}">
                  <a16:creationId xmlns:a16="http://schemas.microsoft.com/office/drawing/2014/main" id="{33AE3473-AB49-4EEE-A87F-1216EC34A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75377" y="224664"/>
              <a:ext cx="1449113" cy="754391"/>
            </a:xfrm>
            <a:prstGeom prst="rect">
              <a:avLst/>
            </a:prstGeom>
          </p:spPr>
        </p:pic>
        <p:pic>
          <p:nvPicPr>
            <p:cNvPr id="98" name="Immagine 97">
              <a:extLst>
                <a:ext uri="{FF2B5EF4-FFF2-40B4-BE49-F238E27FC236}">
                  <a16:creationId xmlns:a16="http://schemas.microsoft.com/office/drawing/2014/main" id="{F37B8E85-6201-403A-83F2-B19A37039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188" y="300945"/>
              <a:ext cx="766409" cy="570959"/>
            </a:xfrm>
            <a:prstGeom prst="rect">
              <a:avLst/>
            </a:prstGeom>
          </p:spPr>
        </p:pic>
        <p:pic>
          <p:nvPicPr>
            <p:cNvPr id="99" name="Immagine 98">
              <a:extLst>
                <a:ext uri="{FF2B5EF4-FFF2-40B4-BE49-F238E27FC236}">
                  <a16:creationId xmlns:a16="http://schemas.microsoft.com/office/drawing/2014/main" id="{3842BFE9-7636-409A-8890-FB0CFD8BE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76945" y="224664"/>
              <a:ext cx="736021" cy="866521"/>
            </a:xfrm>
            <a:prstGeom prst="rect">
              <a:avLst/>
            </a:prstGeom>
          </p:spPr>
        </p:pic>
        <p:pic>
          <p:nvPicPr>
            <p:cNvPr id="100" name="SVI-21-LOGO-COLORE-ORIZZ.png" descr="SVI-21-LOGO-COLORE-ORIZZ.png">
              <a:extLst>
                <a:ext uri="{FF2B5EF4-FFF2-40B4-BE49-F238E27FC236}">
                  <a16:creationId xmlns:a16="http://schemas.microsoft.com/office/drawing/2014/main" id="{5281B2AF-8819-491A-AC3E-9F4618FF8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grayscl/>
            </a:blip>
            <a:stretch>
              <a:fillRect/>
            </a:stretch>
          </p:blipFill>
          <p:spPr>
            <a:xfrm>
              <a:off x="580126" y="275428"/>
              <a:ext cx="3825616" cy="621994"/>
            </a:xfrm>
            <a:prstGeom prst="rect">
              <a:avLst/>
            </a:prstGeom>
            <a:ln w="3175">
              <a:miter lim="400000"/>
            </a:ln>
          </p:spPr>
        </p:pic>
      </p:grpSp>
      <p:grpSp>
        <p:nvGrpSpPr>
          <p:cNvPr id="117" name="Gruppo 116">
            <a:extLst>
              <a:ext uri="{FF2B5EF4-FFF2-40B4-BE49-F238E27FC236}">
                <a16:creationId xmlns:a16="http://schemas.microsoft.com/office/drawing/2014/main" id="{283233BF-0CD5-43ED-A5AD-2A3290189A05}"/>
              </a:ext>
            </a:extLst>
          </p:cNvPr>
          <p:cNvGrpSpPr/>
          <p:nvPr/>
        </p:nvGrpSpPr>
        <p:grpSpPr>
          <a:xfrm>
            <a:off x="10259324" y="-132448"/>
            <a:ext cx="1952640" cy="7874893"/>
            <a:chOff x="10259324" y="-132448"/>
            <a:chExt cx="1952640" cy="7874893"/>
          </a:xfrm>
        </p:grpSpPr>
        <p:cxnSp>
          <p:nvCxnSpPr>
            <p:cNvPr id="118" name="Connettore diritto 117">
              <a:extLst>
                <a:ext uri="{FF2B5EF4-FFF2-40B4-BE49-F238E27FC236}">
                  <a16:creationId xmlns:a16="http://schemas.microsoft.com/office/drawing/2014/main" id="{DBD13422-A52B-484E-91F6-4ADE9A5B2FAA}"/>
                </a:ext>
              </a:extLst>
            </p:cNvPr>
            <p:cNvCxnSpPr>
              <a:cxnSpLocks/>
            </p:cNvCxnSpPr>
            <p:nvPr/>
          </p:nvCxnSpPr>
          <p:spPr>
            <a:xfrm>
              <a:off x="10351007" y="-132448"/>
              <a:ext cx="0" cy="7874893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uppo 118">
              <a:extLst>
                <a:ext uri="{FF2B5EF4-FFF2-40B4-BE49-F238E27FC236}">
                  <a16:creationId xmlns:a16="http://schemas.microsoft.com/office/drawing/2014/main" id="{75C9FDD7-BE85-4635-8DD6-37208511C564}"/>
                </a:ext>
              </a:extLst>
            </p:cNvPr>
            <p:cNvGrpSpPr/>
            <p:nvPr/>
          </p:nvGrpSpPr>
          <p:grpSpPr>
            <a:xfrm>
              <a:off x="10519720" y="2660764"/>
              <a:ext cx="1384236" cy="4042962"/>
              <a:chOff x="8200681" y="1743386"/>
              <a:chExt cx="1117593" cy="3629862"/>
            </a:xfrm>
          </p:grpSpPr>
          <p:pic>
            <p:nvPicPr>
              <p:cNvPr id="123" name="Immagine 122">
                <a:extLst>
                  <a:ext uri="{FF2B5EF4-FFF2-40B4-BE49-F238E27FC236}">
                    <a16:creationId xmlns:a16="http://schemas.microsoft.com/office/drawing/2014/main" id="{B3275723-70B1-4B7A-A6D3-4EB212666C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322921" y="3360433"/>
                <a:ext cx="881459" cy="290967"/>
              </a:xfrm>
              <a:prstGeom prst="rect">
                <a:avLst/>
              </a:prstGeom>
            </p:spPr>
          </p:pic>
          <p:pic>
            <p:nvPicPr>
              <p:cNvPr id="124" name="Immagine 123">
                <a:extLst>
                  <a:ext uri="{FF2B5EF4-FFF2-40B4-BE49-F238E27FC236}">
                    <a16:creationId xmlns:a16="http://schemas.microsoft.com/office/drawing/2014/main" id="{8C4F0EDF-FA3D-4295-BA89-BC973AE61D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104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376753" y="2128862"/>
                <a:ext cx="834486" cy="203719"/>
              </a:xfrm>
              <a:prstGeom prst="rect">
                <a:avLst/>
              </a:prstGeom>
            </p:spPr>
          </p:pic>
          <p:pic>
            <p:nvPicPr>
              <p:cNvPr id="125" name="Immagine 124">
                <a:extLst>
                  <a:ext uri="{FF2B5EF4-FFF2-40B4-BE49-F238E27FC236}">
                    <a16:creationId xmlns:a16="http://schemas.microsoft.com/office/drawing/2014/main" id="{FB424092-8EA9-4345-AA57-712C21BCB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359913" y="5019382"/>
                <a:ext cx="723336" cy="353866"/>
              </a:xfrm>
              <a:prstGeom prst="rect">
                <a:avLst/>
              </a:prstGeom>
            </p:spPr>
          </p:pic>
          <p:pic>
            <p:nvPicPr>
              <p:cNvPr id="126" name="Immagine 125">
                <a:extLst>
                  <a:ext uri="{FF2B5EF4-FFF2-40B4-BE49-F238E27FC236}">
                    <a16:creationId xmlns:a16="http://schemas.microsoft.com/office/drawing/2014/main" id="{1109780A-0B9B-4BD4-A489-BFBD1E986F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00681" y="1743386"/>
                <a:ext cx="1096446" cy="307616"/>
              </a:xfrm>
              <a:prstGeom prst="rect">
                <a:avLst/>
              </a:prstGeom>
            </p:spPr>
          </p:pic>
          <p:pic>
            <p:nvPicPr>
              <p:cNvPr id="127" name="Immagine 126">
                <a:extLst>
                  <a:ext uri="{FF2B5EF4-FFF2-40B4-BE49-F238E27FC236}">
                    <a16:creationId xmlns:a16="http://schemas.microsoft.com/office/drawing/2014/main" id="{EC44EF48-EBE4-41C9-A0BF-55E499ED39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355476" y="2862396"/>
                <a:ext cx="751461" cy="343083"/>
              </a:xfrm>
              <a:prstGeom prst="rect">
                <a:avLst/>
              </a:prstGeom>
            </p:spPr>
          </p:pic>
          <p:pic>
            <p:nvPicPr>
              <p:cNvPr id="128" name="Immagine 127">
                <a:extLst>
                  <a:ext uri="{FF2B5EF4-FFF2-40B4-BE49-F238E27FC236}">
                    <a16:creationId xmlns:a16="http://schemas.microsoft.com/office/drawing/2014/main" id="{C5654BC7-35C4-447E-BA0D-67D342DABE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585029" y="2458691"/>
                <a:ext cx="303910" cy="380433"/>
              </a:xfrm>
              <a:prstGeom prst="rect">
                <a:avLst/>
              </a:prstGeom>
            </p:spPr>
          </p:pic>
          <p:pic>
            <p:nvPicPr>
              <p:cNvPr id="129" name="Immagine 128">
                <a:extLst>
                  <a:ext uri="{FF2B5EF4-FFF2-40B4-BE49-F238E27FC236}">
                    <a16:creationId xmlns:a16="http://schemas.microsoft.com/office/drawing/2014/main" id="{F79CFC46-C7E6-4593-9D61-52F8901ACA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364977" y="3725248"/>
                <a:ext cx="839403" cy="359159"/>
              </a:xfrm>
              <a:prstGeom prst="rect">
                <a:avLst/>
              </a:prstGeom>
            </p:spPr>
          </p:pic>
          <p:pic>
            <p:nvPicPr>
              <p:cNvPr id="130" name="Immagine 129">
                <a:extLst>
                  <a:ext uri="{FF2B5EF4-FFF2-40B4-BE49-F238E27FC236}">
                    <a16:creationId xmlns:a16="http://schemas.microsoft.com/office/drawing/2014/main" id="{6C8B2EC5-852C-45BC-9D08-174DD42D7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404064" y="4622428"/>
                <a:ext cx="723337" cy="278099"/>
              </a:xfrm>
              <a:prstGeom prst="rect">
                <a:avLst/>
              </a:prstGeom>
            </p:spPr>
          </p:pic>
          <p:pic>
            <p:nvPicPr>
              <p:cNvPr id="131" name="Immagine 130">
                <a:extLst>
                  <a:ext uri="{FF2B5EF4-FFF2-40B4-BE49-F238E27FC236}">
                    <a16:creationId xmlns:a16="http://schemas.microsoft.com/office/drawing/2014/main" id="{CE39EF80-DAAB-4A3A-ACE2-EFEC693B5E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83327" y="4239360"/>
                <a:ext cx="1034947" cy="240707"/>
              </a:xfrm>
              <a:prstGeom prst="rect">
                <a:avLst/>
              </a:prstGeom>
            </p:spPr>
          </p:pic>
        </p:grpSp>
        <p:pic>
          <p:nvPicPr>
            <p:cNvPr id="120" name="Picture 6" descr="Risultati immagini per mets amsterdam">
              <a:extLst>
                <a:ext uri="{FF2B5EF4-FFF2-40B4-BE49-F238E27FC236}">
                  <a16:creationId xmlns:a16="http://schemas.microsoft.com/office/drawing/2014/main" id="{EE8E9119-25BB-49F0-AB4F-D9712559DA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5659" y="421660"/>
              <a:ext cx="1796305" cy="785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Immagine 120">
              <a:extLst>
                <a:ext uri="{FF2B5EF4-FFF2-40B4-BE49-F238E27FC236}">
                  <a16:creationId xmlns:a16="http://schemas.microsoft.com/office/drawing/2014/main" id="{D339F424-A649-4018-A04F-4D0AB29C5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6872" y="1135378"/>
              <a:ext cx="1683243" cy="424291"/>
            </a:xfrm>
            <a:prstGeom prst="rect">
              <a:avLst/>
            </a:prstGeom>
          </p:spPr>
        </p:pic>
        <p:sp>
          <p:nvSpPr>
            <p:cNvPr id="122" name="CasellaDiTesto 121">
              <a:extLst>
                <a:ext uri="{FF2B5EF4-FFF2-40B4-BE49-F238E27FC236}">
                  <a16:creationId xmlns:a16="http://schemas.microsoft.com/office/drawing/2014/main" id="{B88BCABB-0055-4657-A469-52505E5E5525}"/>
                </a:ext>
              </a:extLst>
            </p:cNvPr>
            <p:cNvSpPr txBox="1"/>
            <p:nvPr/>
          </p:nvSpPr>
          <p:spPr>
            <a:xfrm>
              <a:off x="10259324" y="1442745"/>
              <a:ext cx="191536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b="1" dirty="0">
                  <a:solidFill>
                    <a:srgbClr val="0046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Amsterdam 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b="1" dirty="0">
                  <a:solidFill>
                    <a:srgbClr val="0046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16.19 novembre 2021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b="1" dirty="0">
                  <a:solidFill>
                    <a:srgbClr val="0046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____________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1038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4E6F98A-C9C9-4FA7-9810-8DADE34BD742}"/>
              </a:ext>
            </a:extLst>
          </p:cNvPr>
          <p:cNvSpPr txBox="1"/>
          <p:nvPr/>
        </p:nvSpPr>
        <p:spPr bwMode="grayWhite">
          <a:xfrm>
            <a:off x="467722" y="1791952"/>
            <a:ext cx="8375041" cy="5720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METSTRADE Amsterdam è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 1988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fiera europea internazionale più importante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le attrezzature, i materiali,  i sistemi ed i servizi per l’industria marittima.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Distributori, rivenditori, dettaglianti, grossisti e rappresentanti dei settori di costruzione di imbarcazioni, ristrutturazione e design si incontrano al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Mets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condividere le migliori tecnologie ed i nuovi prodotti nel campo della nautica.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padiglioni specializzati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Superyachts </a:t>
            </a:r>
            <a:r>
              <a:rPr lang="it-IT" alt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Pavillon</a:t>
            </a:r>
            <a:r>
              <a:rPr lang="it-IT" alt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(SYP)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Porti turistici e rimessaggi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Aree per i materiali da costruzione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it-IT" alt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lvl="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grpSp>
        <p:nvGrpSpPr>
          <p:cNvPr id="96" name="Gruppo 95">
            <a:extLst>
              <a:ext uri="{FF2B5EF4-FFF2-40B4-BE49-F238E27FC236}">
                <a16:creationId xmlns:a16="http://schemas.microsoft.com/office/drawing/2014/main" id="{4FBEB5CC-5686-4577-8696-8F345B3C9A63}"/>
              </a:ext>
            </a:extLst>
          </p:cNvPr>
          <p:cNvGrpSpPr/>
          <p:nvPr/>
        </p:nvGrpSpPr>
        <p:grpSpPr>
          <a:xfrm>
            <a:off x="552417" y="464161"/>
            <a:ext cx="9287471" cy="866521"/>
            <a:chOff x="580126" y="224664"/>
            <a:chExt cx="9287471" cy="866521"/>
          </a:xfrm>
        </p:grpSpPr>
        <p:pic>
          <p:nvPicPr>
            <p:cNvPr id="97" name="Immagine 96">
              <a:extLst>
                <a:ext uri="{FF2B5EF4-FFF2-40B4-BE49-F238E27FC236}">
                  <a16:creationId xmlns:a16="http://schemas.microsoft.com/office/drawing/2014/main" id="{33AE3473-AB49-4EEE-A87F-1216EC34A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75377" y="224664"/>
              <a:ext cx="1449113" cy="754391"/>
            </a:xfrm>
            <a:prstGeom prst="rect">
              <a:avLst/>
            </a:prstGeom>
          </p:spPr>
        </p:pic>
        <p:pic>
          <p:nvPicPr>
            <p:cNvPr id="98" name="Immagine 97">
              <a:extLst>
                <a:ext uri="{FF2B5EF4-FFF2-40B4-BE49-F238E27FC236}">
                  <a16:creationId xmlns:a16="http://schemas.microsoft.com/office/drawing/2014/main" id="{F37B8E85-6201-403A-83F2-B19A37039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188" y="300945"/>
              <a:ext cx="766409" cy="570959"/>
            </a:xfrm>
            <a:prstGeom prst="rect">
              <a:avLst/>
            </a:prstGeom>
          </p:spPr>
        </p:pic>
        <p:pic>
          <p:nvPicPr>
            <p:cNvPr id="99" name="Immagine 98">
              <a:extLst>
                <a:ext uri="{FF2B5EF4-FFF2-40B4-BE49-F238E27FC236}">
                  <a16:creationId xmlns:a16="http://schemas.microsoft.com/office/drawing/2014/main" id="{3842BFE9-7636-409A-8890-FB0CFD8BE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76945" y="224664"/>
              <a:ext cx="736021" cy="866521"/>
            </a:xfrm>
            <a:prstGeom prst="rect">
              <a:avLst/>
            </a:prstGeom>
          </p:spPr>
        </p:pic>
        <p:pic>
          <p:nvPicPr>
            <p:cNvPr id="100" name="SVI-21-LOGO-COLORE-ORIZZ.png" descr="SVI-21-LOGO-COLORE-ORIZZ.png">
              <a:extLst>
                <a:ext uri="{FF2B5EF4-FFF2-40B4-BE49-F238E27FC236}">
                  <a16:creationId xmlns:a16="http://schemas.microsoft.com/office/drawing/2014/main" id="{5281B2AF-8819-491A-AC3E-9F4618FF8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grayscl/>
            </a:blip>
            <a:stretch>
              <a:fillRect/>
            </a:stretch>
          </p:blipFill>
          <p:spPr>
            <a:xfrm>
              <a:off x="580126" y="275428"/>
              <a:ext cx="3825616" cy="621994"/>
            </a:xfrm>
            <a:prstGeom prst="rect">
              <a:avLst/>
            </a:prstGeom>
            <a:ln w="3175">
              <a:miter lim="400000"/>
            </a:ln>
          </p:spPr>
        </p:pic>
      </p:grpSp>
      <p:grpSp>
        <p:nvGrpSpPr>
          <p:cNvPr id="117" name="Gruppo 116">
            <a:extLst>
              <a:ext uri="{FF2B5EF4-FFF2-40B4-BE49-F238E27FC236}">
                <a16:creationId xmlns:a16="http://schemas.microsoft.com/office/drawing/2014/main" id="{283233BF-0CD5-43ED-A5AD-2A3290189A05}"/>
              </a:ext>
            </a:extLst>
          </p:cNvPr>
          <p:cNvGrpSpPr/>
          <p:nvPr/>
        </p:nvGrpSpPr>
        <p:grpSpPr>
          <a:xfrm>
            <a:off x="10259324" y="-132448"/>
            <a:ext cx="1952640" cy="7874893"/>
            <a:chOff x="10259324" y="-132448"/>
            <a:chExt cx="1952640" cy="7874893"/>
          </a:xfrm>
        </p:grpSpPr>
        <p:cxnSp>
          <p:nvCxnSpPr>
            <p:cNvPr id="118" name="Connettore diritto 117">
              <a:extLst>
                <a:ext uri="{FF2B5EF4-FFF2-40B4-BE49-F238E27FC236}">
                  <a16:creationId xmlns:a16="http://schemas.microsoft.com/office/drawing/2014/main" id="{DBD13422-A52B-484E-91F6-4ADE9A5B2FAA}"/>
                </a:ext>
              </a:extLst>
            </p:cNvPr>
            <p:cNvCxnSpPr>
              <a:cxnSpLocks/>
            </p:cNvCxnSpPr>
            <p:nvPr/>
          </p:nvCxnSpPr>
          <p:spPr>
            <a:xfrm>
              <a:off x="10351007" y="-132448"/>
              <a:ext cx="0" cy="7874893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uppo 118">
              <a:extLst>
                <a:ext uri="{FF2B5EF4-FFF2-40B4-BE49-F238E27FC236}">
                  <a16:creationId xmlns:a16="http://schemas.microsoft.com/office/drawing/2014/main" id="{75C9FDD7-BE85-4635-8DD6-37208511C564}"/>
                </a:ext>
              </a:extLst>
            </p:cNvPr>
            <p:cNvGrpSpPr/>
            <p:nvPr/>
          </p:nvGrpSpPr>
          <p:grpSpPr>
            <a:xfrm>
              <a:off x="10519720" y="2660764"/>
              <a:ext cx="1384236" cy="4042962"/>
              <a:chOff x="8200681" y="1743386"/>
              <a:chExt cx="1117593" cy="3629862"/>
            </a:xfrm>
          </p:grpSpPr>
          <p:pic>
            <p:nvPicPr>
              <p:cNvPr id="123" name="Immagine 122">
                <a:extLst>
                  <a:ext uri="{FF2B5EF4-FFF2-40B4-BE49-F238E27FC236}">
                    <a16:creationId xmlns:a16="http://schemas.microsoft.com/office/drawing/2014/main" id="{B3275723-70B1-4B7A-A6D3-4EB212666C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322921" y="3360433"/>
                <a:ext cx="881459" cy="290967"/>
              </a:xfrm>
              <a:prstGeom prst="rect">
                <a:avLst/>
              </a:prstGeom>
            </p:spPr>
          </p:pic>
          <p:pic>
            <p:nvPicPr>
              <p:cNvPr id="124" name="Immagine 123">
                <a:extLst>
                  <a:ext uri="{FF2B5EF4-FFF2-40B4-BE49-F238E27FC236}">
                    <a16:creationId xmlns:a16="http://schemas.microsoft.com/office/drawing/2014/main" id="{8C4F0EDF-FA3D-4295-BA89-BC973AE61D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104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376753" y="2128862"/>
                <a:ext cx="834486" cy="203719"/>
              </a:xfrm>
              <a:prstGeom prst="rect">
                <a:avLst/>
              </a:prstGeom>
            </p:spPr>
          </p:pic>
          <p:pic>
            <p:nvPicPr>
              <p:cNvPr id="125" name="Immagine 124">
                <a:extLst>
                  <a:ext uri="{FF2B5EF4-FFF2-40B4-BE49-F238E27FC236}">
                    <a16:creationId xmlns:a16="http://schemas.microsoft.com/office/drawing/2014/main" id="{FB424092-8EA9-4345-AA57-712C21BCB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359913" y="5019382"/>
                <a:ext cx="723336" cy="353866"/>
              </a:xfrm>
              <a:prstGeom prst="rect">
                <a:avLst/>
              </a:prstGeom>
            </p:spPr>
          </p:pic>
          <p:pic>
            <p:nvPicPr>
              <p:cNvPr id="126" name="Immagine 125">
                <a:extLst>
                  <a:ext uri="{FF2B5EF4-FFF2-40B4-BE49-F238E27FC236}">
                    <a16:creationId xmlns:a16="http://schemas.microsoft.com/office/drawing/2014/main" id="{1109780A-0B9B-4BD4-A489-BFBD1E986F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00681" y="1743386"/>
                <a:ext cx="1096446" cy="307616"/>
              </a:xfrm>
              <a:prstGeom prst="rect">
                <a:avLst/>
              </a:prstGeom>
            </p:spPr>
          </p:pic>
          <p:pic>
            <p:nvPicPr>
              <p:cNvPr id="127" name="Immagine 126">
                <a:extLst>
                  <a:ext uri="{FF2B5EF4-FFF2-40B4-BE49-F238E27FC236}">
                    <a16:creationId xmlns:a16="http://schemas.microsoft.com/office/drawing/2014/main" id="{EC44EF48-EBE4-41C9-A0BF-55E499ED39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355476" y="2862396"/>
                <a:ext cx="751461" cy="343083"/>
              </a:xfrm>
              <a:prstGeom prst="rect">
                <a:avLst/>
              </a:prstGeom>
            </p:spPr>
          </p:pic>
          <p:pic>
            <p:nvPicPr>
              <p:cNvPr id="128" name="Immagine 127">
                <a:extLst>
                  <a:ext uri="{FF2B5EF4-FFF2-40B4-BE49-F238E27FC236}">
                    <a16:creationId xmlns:a16="http://schemas.microsoft.com/office/drawing/2014/main" id="{C5654BC7-35C4-447E-BA0D-67D342DABE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585029" y="2458691"/>
                <a:ext cx="303910" cy="380433"/>
              </a:xfrm>
              <a:prstGeom prst="rect">
                <a:avLst/>
              </a:prstGeom>
            </p:spPr>
          </p:pic>
          <p:pic>
            <p:nvPicPr>
              <p:cNvPr id="129" name="Immagine 128">
                <a:extLst>
                  <a:ext uri="{FF2B5EF4-FFF2-40B4-BE49-F238E27FC236}">
                    <a16:creationId xmlns:a16="http://schemas.microsoft.com/office/drawing/2014/main" id="{F79CFC46-C7E6-4593-9D61-52F8901ACA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364977" y="3725248"/>
                <a:ext cx="839403" cy="359159"/>
              </a:xfrm>
              <a:prstGeom prst="rect">
                <a:avLst/>
              </a:prstGeom>
            </p:spPr>
          </p:pic>
          <p:pic>
            <p:nvPicPr>
              <p:cNvPr id="130" name="Immagine 129">
                <a:extLst>
                  <a:ext uri="{FF2B5EF4-FFF2-40B4-BE49-F238E27FC236}">
                    <a16:creationId xmlns:a16="http://schemas.microsoft.com/office/drawing/2014/main" id="{6C8B2EC5-852C-45BC-9D08-174DD42D7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404064" y="4622428"/>
                <a:ext cx="723337" cy="278099"/>
              </a:xfrm>
              <a:prstGeom prst="rect">
                <a:avLst/>
              </a:prstGeom>
            </p:spPr>
          </p:pic>
          <p:pic>
            <p:nvPicPr>
              <p:cNvPr id="131" name="Immagine 130">
                <a:extLst>
                  <a:ext uri="{FF2B5EF4-FFF2-40B4-BE49-F238E27FC236}">
                    <a16:creationId xmlns:a16="http://schemas.microsoft.com/office/drawing/2014/main" id="{CE39EF80-DAAB-4A3A-ACE2-EFEC693B5E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83327" y="4239360"/>
                <a:ext cx="1034947" cy="240707"/>
              </a:xfrm>
              <a:prstGeom prst="rect">
                <a:avLst/>
              </a:prstGeom>
            </p:spPr>
          </p:pic>
        </p:grpSp>
        <p:pic>
          <p:nvPicPr>
            <p:cNvPr id="120" name="Picture 6" descr="Risultati immagini per mets amsterdam">
              <a:extLst>
                <a:ext uri="{FF2B5EF4-FFF2-40B4-BE49-F238E27FC236}">
                  <a16:creationId xmlns:a16="http://schemas.microsoft.com/office/drawing/2014/main" id="{EE8E9119-25BB-49F0-AB4F-D9712559DA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5659" y="421660"/>
              <a:ext cx="1796305" cy="785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Immagine 120">
              <a:extLst>
                <a:ext uri="{FF2B5EF4-FFF2-40B4-BE49-F238E27FC236}">
                  <a16:creationId xmlns:a16="http://schemas.microsoft.com/office/drawing/2014/main" id="{D339F424-A649-4018-A04F-4D0AB29C5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6872" y="1135378"/>
              <a:ext cx="1683243" cy="424291"/>
            </a:xfrm>
            <a:prstGeom prst="rect">
              <a:avLst/>
            </a:prstGeom>
          </p:spPr>
        </p:pic>
        <p:sp>
          <p:nvSpPr>
            <p:cNvPr id="122" name="CasellaDiTesto 121">
              <a:extLst>
                <a:ext uri="{FF2B5EF4-FFF2-40B4-BE49-F238E27FC236}">
                  <a16:creationId xmlns:a16="http://schemas.microsoft.com/office/drawing/2014/main" id="{B88BCABB-0055-4657-A469-52505E5E5525}"/>
                </a:ext>
              </a:extLst>
            </p:cNvPr>
            <p:cNvSpPr txBox="1"/>
            <p:nvPr/>
          </p:nvSpPr>
          <p:spPr>
            <a:xfrm>
              <a:off x="10259324" y="1442745"/>
              <a:ext cx="191536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b="1" dirty="0">
                  <a:solidFill>
                    <a:srgbClr val="0046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Amsterdam 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b="1" dirty="0">
                  <a:solidFill>
                    <a:srgbClr val="0046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16.19 novembre 2021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b="1" dirty="0">
                  <a:solidFill>
                    <a:srgbClr val="0046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____________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209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4E6F98A-C9C9-4FA7-9810-8DADE34BD742}"/>
              </a:ext>
            </a:extLst>
          </p:cNvPr>
          <p:cNvSpPr txBox="1"/>
          <p:nvPr/>
        </p:nvSpPr>
        <p:spPr bwMode="grayWhite">
          <a:xfrm>
            <a:off x="467722" y="1791952"/>
            <a:ext cx="9370982" cy="5782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Umbria </a:t>
            </a:r>
            <a:r>
              <a:rPr lang="it-IT" altLang="it-IT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Nautical</a:t>
            </a:r>
            <a:r>
              <a:rPr lang="it-IT" altLang="it-IT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Cluster</a:t>
            </a:r>
            <a:r>
              <a:rPr lang="it-IT" alt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 10 anni presente nel settore della nautica da diporto, sarà presente nel </a:t>
            </a:r>
            <a:r>
              <a:rPr lang="it-IT" altLang="it-IT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SuperYacht</a:t>
            </a:r>
            <a:r>
              <a:rPr lang="it-IT" altLang="it-IT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Pavilion</a:t>
            </a:r>
            <a:r>
              <a:rPr lang="it-IT" altLang="it-IT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(SYP), area della fiera dedicata all’esposizione di prodotti e servizi per l'industria dei grandi yacht di lusso.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it-IT" altLang="it-IT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aziende umbre operano infatti da sempre nella maggior parte delle fasi tipiche della filiera della nautica da diporto, nell’ambito della realizzazione di Maxi Yacht con le seguenti specializzazioni: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altLang="it-IT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ATTIVITÀ DI PROGETTAZIONE </a:t>
            </a:r>
          </a:p>
          <a:p>
            <a:pPr marL="285750" lvl="0" indent="-28575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altLang="it-IT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ATTIVITÀ CANTIERISTICHE</a:t>
            </a:r>
          </a:p>
          <a:p>
            <a:pPr marL="285750" lvl="0" indent="-28575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altLang="it-IT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LAVORAZIONE E TRATTAMENTO DEL LEGNO E DEI METALLI</a:t>
            </a:r>
          </a:p>
          <a:p>
            <a:pPr marL="285750" lvl="0" indent="-28575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altLang="it-IT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IMPIANTISTICA ELETTRICA, IDRAULICA </a:t>
            </a:r>
          </a:p>
          <a:p>
            <a:pPr marL="285750" lvl="0" indent="-28575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altLang="it-IT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ARREDAMENTI, COMPLEMENTI E ACCESSORI</a:t>
            </a:r>
          </a:p>
          <a:p>
            <a:pPr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lvl="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grpSp>
        <p:nvGrpSpPr>
          <p:cNvPr id="96" name="Gruppo 95">
            <a:extLst>
              <a:ext uri="{FF2B5EF4-FFF2-40B4-BE49-F238E27FC236}">
                <a16:creationId xmlns:a16="http://schemas.microsoft.com/office/drawing/2014/main" id="{4FBEB5CC-5686-4577-8696-8F345B3C9A63}"/>
              </a:ext>
            </a:extLst>
          </p:cNvPr>
          <p:cNvGrpSpPr/>
          <p:nvPr/>
        </p:nvGrpSpPr>
        <p:grpSpPr>
          <a:xfrm>
            <a:off x="552417" y="464161"/>
            <a:ext cx="9287471" cy="866521"/>
            <a:chOff x="580126" y="224664"/>
            <a:chExt cx="9287471" cy="866521"/>
          </a:xfrm>
        </p:grpSpPr>
        <p:pic>
          <p:nvPicPr>
            <p:cNvPr id="97" name="Immagine 96">
              <a:extLst>
                <a:ext uri="{FF2B5EF4-FFF2-40B4-BE49-F238E27FC236}">
                  <a16:creationId xmlns:a16="http://schemas.microsoft.com/office/drawing/2014/main" id="{33AE3473-AB49-4EEE-A87F-1216EC34A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75377" y="224664"/>
              <a:ext cx="1449113" cy="754391"/>
            </a:xfrm>
            <a:prstGeom prst="rect">
              <a:avLst/>
            </a:prstGeom>
          </p:spPr>
        </p:pic>
        <p:pic>
          <p:nvPicPr>
            <p:cNvPr id="98" name="Immagine 97">
              <a:extLst>
                <a:ext uri="{FF2B5EF4-FFF2-40B4-BE49-F238E27FC236}">
                  <a16:creationId xmlns:a16="http://schemas.microsoft.com/office/drawing/2014/main" id="{F37B8E85-6201-403A-83F2-B19A37039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188" y="300945"/>
              <a:ext cx="766409" cy="570959"/>
            </a:xfrm>
            <a:prstGeom prst="rect">
              <a:avLst/>
            </a:prstGeom>
          </p:spPr>
        </p:pic>
        <p:pic>
          <p:nvPicPr>
            <p:cNvPr id="99" name="Immagine 98">
              <a:extLst>
                <a:ext uri="{FF2B5EF4-FFF2-40B4-BE49-F238E27FC236}">
                  <a16:creationId xmlns:a16="http://schemas.microsoft.com/office/drawing/2014/main" id="{3842BFE9-7636-409A-8890-FB0CFD8BE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76945" y="224664"/>
              <a:ext cx="736021" cy="866521"/>
            </a:xfrm>
            <a:prstGeom prst="rect">
              <a:avLst/>
            </a:prstGeom>
          </p:spPr>
        </p:pic>
        <p:pic>
          <p:nvPicPr>
            <p:cNvPr id="100" name="SVI-21-LOGO-COLORE-ORIZZ.png" descr="SVI-21-LOGO-COLORE-ORIZZ.png">
              <a:extLst>
                <a:ext uri="{FF2B5EF4-FFF2-40B4-BE49-F238E27FC236}">
                  <a16:creationId xmlns:a16="http://schemas.microsoft.com/office/drawing/2014/main" id="{5281B2AF-8819-491A-AC3E-9F4618FF8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grayscl/>
            </a:blip>
            <a:stretch>
              <a:fillRect/>
            </a:stretch>
          </p:blipFill>
          <p:spPr>
            <a:xfrm>
              <a:off x="580126" y="275428"/>
              <a:ext cx="3825616" cy="621994"/>
            </a:xfrm>
            <a:prstGeom prst="rect">
              <a:avLst/>
            </a:prstGeom>
            <a:ln w="3175">
              <a:miter lim="400000"/>
            </a:ln>
          </p:spPr>
        </p:pic>
      </p:grpSp>
      <p:grpSp>
        <p:nvGrpSpPr>
          <p:cNvPr id="117" name="Gruppo 116">
            <a:extLst>
              <a:ext uri="{FF2B5EF4-FFF2-40B4-BE49-F238E27FC236}">
                <a16:creationId xmlns:a16="http://schemas.microsoft.com/office/drawing/2014/main" id="{283233BF-0CD5-43ED-A5AD-2A3290189A05}"/>
              </a:ext>
            </a:extLst>
          </p:cNvPr>
          <p:cNvGrpSpPr/>
          <p:nvPr/>
        </p:nvGrpSpPr>
        <p:grpSpPr>
          <a:xfrm>
            <a:off x="10259324" y="-132448"/>
            <a:ext cx="1952640" cy="7874893"/>
            <a:chOff x="10259324" y="-132448"/>
            <a:chExt cx="1952640" cy="7874893"/>
          </a:xfrm>
        </p:grpSpPr>
        <p:cxnSp>
          <p:nvCxnSpPr>
            <p:cNvPr id="118" name="Connettore diritto 117">
              <a:extLst>
                <a:ext uri="{FF2B5EF4-FFF2-40B4-BE49-F238E27FC236}">
                  <a16:creationId xmlns:a16="http://schemas.microsoft.com/office/drawing/2014/main" id="{DBD13422-A52B-484E-91F6-4ADE9A5B2FAA}"/>
                </a:ext>
              </a:extLst>
            </p:cNvPr>
            <p:cNvCxnSpPr>
              <a:cxnSpLocks/>
            </p:cNvCxnSpPr>
            <p:nvPr/>
          </p:nvCxnSpPr>
          <p:spPr>
            <a:xfrm>
              <a:off x="10351007" y="-132448"/>
              <a:ext cx="0" cy="7874893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uppo 118">
              <a:extLst>
                <a:ext uri="{FF2B5EF4-FFF2-40B4-BE49-F238E27FC236}">
                  <a16:creationId xmlns:a16="http://schemas.microsoft.com/office/drawing/2014/main" id="{75C9FDD7-BE85-4635-8DD6-37208511C564}"/>
                </a:ext>
              </a:extLst>
            </p:cNvPr>
            <p:cNvGrpSpPr/>
            <p:nvPr/>
          </p:nvGrpSpPr>
          <p:grpSpPr>
            <a:xfrm>
              <a:off x="10519720" y="2660764"/>
              <a:ext cx="1384236" cy="4042962"/>
              <a:chOff x="8200681" y="1743386"/>
              <a:chExt cx="1117593" cy="3629862"/>
            </a:xfrm>
          </p:grpSpPr>
          <p:pic>
            <p:nvPicPr>
              <p:cNvPr id="123" name="Immagine 122">
                <a:extLst>
                  <a:ext uri="{FF2B5EF4-FFF2-40B4-BE49-F238E27FC236}">
                    <a16:creationId xmlns:a16="http://schemas.microsoft.com/office/drawing/2014/main" id="{B3275723-70B1-4B7A-A6D3-4EB212666C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322921" y="3360433"/>
                <a:ext cx="881459" cy="290967"/>
              </a:xfrm>
              <a:prstGeom prst="rect">
                <a:avLst/>
              </a:prstGeom>
            </p:spPr>
          </p:pic>
          <p:pic>
            <p:nvPicPr>
              <p:cNvPr id="124" name="Immagine 123">
                <a:extLst>
                  <a:ext uri="{FF2B5EF4-FFF2-40B4-BE49-F238E27FC236}">
                    <a16:creationId xmlns:a16="http://schemas.microsoft.com/office/drawing/2014/main" id="{8C4F0EDF-FA3D-4295-BA89-BC973AE61D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104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376753" y="2128862"/>
                <a:ext cx="834486" cy="203719"/>
              </a:xfrm>
              <a:prstGeom prst="rect">
                <a:avLst/>
              </a:prstGeom>
            </p:spPr>
          </p:pic>
          <p:pic>
            <p:nvPicPr>
              <p:cNvPr id="125" name="Immagine 124">
                <a:extLst>
                  <a:ext uri="{FF2B5EF4-FFF2-40B4-BE49-F238E27FC236}">
                    <a16:creationId xmlns:a16="http://schemas.microsoft.com/office/drawing/2014/main" id="{FB424092-8EA9-4345-AA57-712C21BCB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359913" y="5019382"/>
                <a:ext cx="723336" cy="353866"/>
              </a:xfrm>
              <a:prstGeom prst="rect">
                <a:avLst/>
              </a:prstGeom>
            </p:spPr>
          </p:pic>
          <p:pic>
            <p:nvPicPr>
              <p:cNvPr id="126" name="Immagine 125">
                <a:extLst>
                  <a:ext uri="{FF2B5EF4-FFF2-40B4-BE49-F238E27FC236}">
                    <a16:creationId xmlns:a16="http://schemas.microsoft.com/office/drawing/2014/main" id="{1109780A-0B9B-4BD4-A489-BFBD1E986F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00681" y="1743386"/>
                <a:ext cx="1096446" cy="307616"/>
              </a:xfrm>
              <a:prstGeom prst="rect">
                <a:avLst/>
              </a:prstGeom>
            </p:spPr>
          </p:pic>
          <p:pic>
            <p:nvPicPr>
              <p:cNvPr id="127" name="Immagine 126">
                <a:extLst>
                  <a:ext uri="{FF2B5EF4-FFF2-40B4-BE49-F238E27FC236}">
                    <a16:creationId xmlns:a16="http://schemas.microsoft.com/office/drawing/2014/main" id="{EC44EF48-EBE4-41C9-A0BF-55E499ED39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355476" y="2862396"/>
                <a:ext cx="751461" cy="343083"/>
              </a:xfrm>
              <a:prstGeom prst="rect">
                <a:avLst/>
              </a:prstGeom>
            </p:spPr>
          </p:pic>
          <p:pic>
            <p:nvPicPr>
              <p:cNvPr id="128" name="Immagine 127">
                <a:extLst>
                  <a:ext uri="{FF2B5EF4-FFF2-40B4-BE49-F238E27FC236}">
                    <a16:creationId xmlns:a16="http://schemas.microsoft.com/office/drawing/2014/main" id="{C5654BC7-35C4-447E-BA0D-67D342DABE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585029" y="2458691"/>
                <a:ext cx="303910" cy="380433"/>
              </a:xfrm>
              <a:prstGeom prst="rect">
                <a:avLst/>
              </a:prstGeom>
            </p:spPr>
          </p:pic>
          <p:pic>
            <p:nvPicPr>
              <p:cNvPr id="129" name="Immagine 128">
                <a:extLst>
                  <a:ext uri="{FF2B5EF4-FFF2-40B4-BE49-F238E27FC236}">
                    <a16:creationId xmlns:a16="http://schemas.microsoft.com/office/drawing/2014/main" id="{F79CFC46-C7E6-4593-9D61-52F8901ACA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364977" y="3725248"/>
                <a:ext cx="839403" cy="359159"/>
              </a:xfrm>
              <a:prstGeom prst="rect">
                <a:avLst/>
              </a:prstGeom>
            </p:spPr>
          </p:pic>
          <p:pic>
            <p:nvPicPr>
              <p:cNvPr id="130" name="Immagine 129">
                <a:extLst>
                  <a:ext uri="{FF2B5EF4-FFF2-40B4-BE49-F238E27FC236}">
                    <a16:creationId xmlns:a16="http://schemas.microsoft.com/office/drawing/2014/main" id="{6C8B2EC5-852C-45BC-9D08-174DD42D7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404064" y="4622428"/>
                <a:ext cx="723337" cy="278099"/>
              </a:xfrm>
              <a:prstGeom prst="rect">
                <a:avLst/>
              </a:prstGeom>
            </p:spPr>
          </p:pic>
          <p:pic>
            <p:nvPicPr>
              <p:cNvPr id="131" name="Immagine 130">
                <a:extLst>
                  <a:ext uri="{FF2B5EF4-FFF2-40B4-BE49-F238E27FC236}">
                    <a16:creationId xmlns:a16="http://schemas.microsoft.com/office/drawing/2014/main" id="{CE39EF80-DAAB-4A3A-ACE2-EFEC693B5E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83327" y="4239360"/>
                <a:ext cx="1034947" cy="240707"/>
              </a:xfrm>
              <a:prstGeom prst="rect">
                <a:avLst/>
              </a:prstGeom>
            </p:spPr>
          </p:pic>
        </p:grpSp>
        <p:pic>
          <p:nvPicPr>
            <p:cNvPr id="120" name="Picture 6" descr="Risultati immagini per mets amsterdam">
              <a:extLst>
                <a:ext uri="{FF2B5EF4-FFF2-40B4-BE49-F238E27FC236}">
                  <a16:creationId xmlns:a16="http://schemas.microsoft.com/office/drawing/2014/main" id="{EE8E9119-25BB-49F0-AB4F-D9712559DA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5659" y="421660"/>
              <a:ext cx="1796305" cy="785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Immagine 120">
              <a:extLst>
                <a:ext uri="{FF2B5EF4-FFF2-40B4-BE49-F238E27FC236}">
                  <a16:creationId xmlns:a16="http://schemas.microsoft.com/office/drawing/2014/main" id="{D339F424-A649-4018-A04F-4D0AB29C5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6872" y="1135378"/>
              <a:ext cx="1683243" cy="424291"/>
            </a:xfrm>
            <a:prstGeom prst="rect">
              <a:avLst/>
            </a:prstGeom>
          </p:spPr>
        </p:pic>
        <p:sp>
          <p:nvSpPr>
            <p:cNvPr id="122" name="CasellaDiTesto 121">
              <a:extLst>
                <a:ext uri="{FF2B5EF4-FFF2-40B4-BE49-F238E27FC236}">
                  <a16:creationId xmlns:a16="http://schemas.microsoft.com/office/drawing/2014/main" id="{B88BCABB-0055-4657-A469-52505E5E5525}"/>
                </a:ext>
              </a:extLst>
            </p:cNvPr>
            <p:cNvSpPr txBox="1"/>
            <p:nvPr/>
          </p:nvSpPr>
          <p:spPr>
            <a:xfrm>
              <a:off x="10259324" y="1442745"/>
              <a:ext cx="191536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b="1" dirty="0">
                  <a:solidFill>
                    <a:srgbClr val="0046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Amsterdam 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b="1" dirty="0">
                  <a:solidFill>
                    <a:srgbClr val="0046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16.19 novembre 2021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b="1" dirty="0">
                  <a:solidFill>
                    <a:srgbClr val="0046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____________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4193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836BD3C-A39E-4A49-AFB7-E4E4D4B61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91" y="2918563"/>
            <a:ext cx="4784126" cy="358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4B5014E-A081-43CA-A444-964664A5A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6" y="2108619"/>
            <a:ext cx="4432855" cy="332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DB0BA30-ABFB-4147-8819-219F2384F5D9}"/>
              </a:ext>
            </a:extLst>
          </p:cNvPr>
          <p:cNvSpPr txBox="1"/>
          <p:nvPr/>
        </p:nvSpPr>
        <p:spPr>
          <a:xfrm>
            <a:off x="5196948" y="1305494"/>
            <a:ext cx="5034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METSTRADE 16/18 </a:t>
            </a:r>
            <a:r>
              <a:rPr lang="it-IT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</a:p>
          <a:p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Amsterdam </a:t>
            </a:r>
          </a:p>
        </p:txBody>
      </p:sp>
      <p:grpSp>
        <p:nvGrpSpPr>
          <p:cNvPr id="98" name="Gruppo 97">
            <a:extLst>
              <a:ext uri="{FF2B5EF4-FFF2-40B4-BE49-F238E27FC236}">
                <a16:creationId xmlns:a16="http://schemas.microsoft.com/office/drawing/2014/main" id="{0803ED7F-4F73-4F2C-B353-A37B9606B580}"/>
              </a:ext>
            </a:extLst>
          </p:cNvPr>
          <p:cNvGrpSpPr/>
          <p:nvPr/>
        </p:nvGrpSpPr>
        <p:grpSpPr>
          <a:xfrm>
            <a:off x="552417" y="464161"/>
            <a:ext cx="9287471" cy="866521"/>
            <a:chOff x="580126" y="224664"/>
            <a:chExt cx="9287471" cy="866521"/>
          </a:xfrm>
        </p:grpSpPr>
        <p:pic>
          <p:nvPicPr>
            <p:cNvPr id="99" name="Immagine 98">
              <a:extLst>
                <a:ext uri="{FF2B5EF4-FFF2-40B4-BE49-F238E27FC236}">
                  <a16:creationId xmlns:a16="http://schemas.microsoft.com/office/drawing/2014/main" id="{B3B6953E-F717-4A01-A095-0D74E49D6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75377" y="224664"/>
              <a:ext cx="1449113" cy="754391"/>
            </a:xfrm>
            <a:prstGeom prst="rect">
              <a:avLst/>
            </a:prstGeom>
          </p:spPr>
        </p:pic>
        <p:pic>
          <p:nvPicPr>
            <p:cNvPr id="100" name="Immagine 99">
              <a:extLst>
                <a:ext uri="{FF2B5EF4-FFF2-40B4-BE49-F238E27FC236}">
                  <a16:creationId xmlns:a16="http://schemas.microsoft.com/office/drawing/2014/main" id="{F65D4707-EE3F-4C7D-BCFA-ECD51B7F3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188" y="300945"/>
              <a:ext cx="766409" cy="570959"/>
            </a:xfrm>
            <a:prstGeom prst="rect">
              <a:avLst/>
            </a:prstGeom>
          </p:spPr>
        </p:pic>
        <p:pic>
          <p:nvPicPr>
            <p:cNvPr id="101" name="Immagine 100">
              <a:extLst>
                <a:ext uri="{FF2B5EF4-FFF2-40B4-BE49-F238E27FC236}">
                  <a16:creationId xmlns:a16="http://schemas.microsoft.com/office/drawing/2014/main" id="{3F96B6CF-FE49-4345-8254-AC426EEB0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76945" y="224664"/>
              <a:ext cx="736021" cy="866521"/>
            </a:xfrm>
            <a:prstGeom prst="rect">
              <a:avLst/>
            </a:prstGeom>
          </p:spPr>
        </p:pic>
        <p:pic>
          <p:nvPicPr>
            <p:cNvPr id="102" name="SVI-21-LOGO-COLORE-ORIZZ.png" descr="SVI-21-LOGO-COLORE-ORIZZ.png">
              <a:extLst>
                <a:ext uri="{FF2B5EF4-FFF2-40B4-BE49-F238E27FC236}">
                  <a16:creationId xmlns:a16="http://schemas.microsoft.com/office/drawing/2014/main" id="{850AF463-2A2A-4033-B948-DFE80F210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grayscl/>
            </a:blip>
            <a:stretch>
              <a:fillRect/>
            </a:stretch>
          </p:blipFill>
          <p:spPr>
            <a:xfrm>
              <a:off x="580126" y="275428"/>
              <a:ext cx="3825616" cy="621994"/>
            </a:xfrm>
            <a:prstGeom prst="rect">
              <a:avLst/>
            </a:prstGeom>
            <a:ln w="3175">
              <a:miter lim="400000"/>
            </a:ln>
          </p:spPr>
        </p:pic>
      </p:grpSp>
      <p:grpSp>
        <p:nvGrpSpPr>
          <p:cNvPr id="118" name="Gruppo 117">
            <a:extLst>
              <a:ext uri="{FF2B5EF4-FFF2-40B4-BE49-F238E27FC236}">
                <a16:creationId xmlns:a16="http://schemas.microsoft.com/office/drawing/2014/main" id="{A11E51AC-5292-4BE1-AE88-4E87F13C254A}"/>
              </a:ext>
            </a:extLst>
          </p:cNvPr>
          <p:cNvGrpSpPr/>
          <p:nvPr/>
        </p:nvGrpSpPr>
        <p:grpSpPr>
          <a:xfrm>
            <a:off x="10259324" y="-132448"/>
            <a:ext cx="1952640" cy="7874893"/>
            <a:chOff x="10259324" y="-132448"/>
            <a:chExt cx="1952640" cy="7874893"/>
          </a:xfrm>
        </p:grpSpPr>
        <p:cxnSp>
          <p:nvCxnSpPr>
            <p:cNvPr id="119" name="Connettore diritto 118">
              <a:extLst>
                <a:ext uri="{FF2B5EF4-FFF2-40B4-BE49-F238E27FC236}">
                  <a16:creationId xmlns:a16="http://schemas.microsoft.com/office/drawing/2014/main" id="{D1B573EF-0394-473B-9F78-29E3663C9ADD}"/>
                </a:ext>
              </a:extLst>
            </p:cNvPr>
            <p:cNvCxnSpPr>
              <a:cxnSpLocks/>
            </p:cNvCxnSpPr>
            <p:nvPr/>
          </p:nvCxnSpPr>
          <p:spPr>
            <a:xfrm>
              <a:off x="10351007" y="-132448"/>
              <a:ext cx="0" cy="7874893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uppo 119">
              <a:extLst>
                <a:ext uri="{FF2B5EF4-FFF2-40B4-BE49-F238E27FC236}">
                  <a16:creationId xmlns:a16="http://schemas.microsoft.com/office/drawing/2014/main" id="{44AC71FC-0100-48D4-ACB8-25BEB1D5230F}"/>
                </a:ext>
              </a:extLst>
            </p:cNvPr>
            <p:cNvGrpSpPr/>
            <p:nvPr/>
          </p:nvGrpSpPr>
          <p:grpSpPr>
            <a:xfrm>
              <a:off x="10519720" y="2660764"/>
              <a:ext cx="1384236" cy="4042962"/>
              <a:chOff x="8200681" y="1743386"/>
              <a:chExt cx="1117593" cy="3629862"/>
            </a:xfrm>
          </p:grpSpPr>
          <p:pic>
            <p:nvPicPr>
              <p:cNvPr id="124" name="Immagine 123">
                <a:extLst>
                  <a:ext uri="{FF2B5EF4-FFF2-40B4-BE49-F238E27FC236}">
                    <a16:creationId xmlns:a16="http://schemas.microsoft.com/office/drawing/2014/main" id="{D98F0C0C-7C1E-4B4C-9278-BF326A019A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322921" y="3360433"/>
                <a:ext cx="881459" cy="290967"/>
              </a:xfrm>
              <a:prstGeom prst="rect">
                <a:avLst/>
              </a:prstGeom>
            </p:spPr>
          </p:pic>
          <p:pic>
            <p:nvPicPr>
              <p:cNvPr id="125" name="Immagine 124">
                <a:extLst>
                  <a:ext uri="{FF2B5EF4-FFF2-40B4-BE49-F238E27FC236}">
                    <a16:creationId xmlns:a16="http://schemas.microsoft.com/office/drawing/2014/main" id="{FC7A12FD-82EE-4280-98E6-7E660D569B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104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376753" y="2128862"/>
                <a:ext cx="834486" cy="203719"/>
              </a:xfrm>
              <a:prstGeom prst="rect">
                <a:avLst/>
              </a:prstGeom>
            </p:spPr>
          </p:pic>
          <p:pic>
            <p:nvPicPr>
              <p:cNvPr id="126" name="Immagine 125">
                <a:extLst>
                  <a:ext uri="{FF2B5EF4-FFF2-40B4-BE49-F238E27FC236}">
                    <a16:creationId xmlns:a16="http://schemas.microsoft.com/office/drawing/2014/main" id="{44AFCA9E-BCE7-4E6E-BAD2-5E006EB1C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359913" y="5019382"/>
                <a:ext cx="723336" cy="353866"/>
              </a:xfrm>
              <a:prstGeom prst="rect">
                <a:avLst/>
              </a:prstGeom>
            </p:spPr>
          </p:pic>
          <p:pic>
            <p:nvPicPr>
              <p:cNvPr id="127" name="Immagine 126">
                <a:extLst>
                  <a:ext uri="{FF2B5EF4-FFF2-40B4-BE49-F238E27FC236}">
                    <a16:creationId xmlns:a16="http://schemas.microsoft.com/office/drawing/2014/main" id="{092857B6-576B-4FCD-BDE6-069249151C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00681" y="1743386"/>
                <a:ext cx="1096446" cy="307616"/>
              </a:xfrm>
              <a:prstGeom prst="rect">
                <a:avLst/>
              </a:prstGeom>
            </p:spPr>
          </p:pic>
          <p:pic>
            <p:nvPicPr>
              <p:cNvPr id="128" name="Immagine 127">
                <a:extLst>
                  <a:ext uri="{FF2B5EF4-FFF2-40B4-BE49-F238E27FC236}">
                    <a16:creationId xmlns:a16="http://schemas.microsoft.com/office/drawing/2014/main" id="{B41F0941-D6C6-4D59-B657-7634F6D9B2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355476" y="2862396"/>
                <a:ext cx="751461" cy="343083"/>
              </a:xfrm>
              <a:prstGeom prst="rect">
                <a:avLst/>
              </a:prstGeom>
            </p:spPr>
          </p:pic>
          <p:pic>
            <p:nvPicPr>
              <p:cNvPr id="129" name="Immagine 128">
                <a:extLst>
                  <a:ext uri="{FF2B5EF4-FFF2-40B4-BE49-F238E27FC236}">
                    <a16:creationId xmlns:a16="http://schemas.microsoft.com/office/drawing/2014/main" id="{BBB4787E-196C-4018-963B-BDAC69D885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585029" y="2458691"/>
                <a:ext cx="303910" cy="380433"/>
              </a:xfrm>
              <a:prstGeom prst="rect">
                <a:avLst/>
              </a:prstGeom>
            </p:spPr>
          </p:pic>
          <p:pic>
            <p:nvPicPr>
              <p:cNvPr id="130" name="Immagine 129">
                <a:extLst>
                  <a:ext uri="{FF2B5EF4-FFF2-40B4-BE49-F238E27FC236}">
                    <a16:creationId xmlns:a16="http://schemas.microsoft.com/office/drawing/2014/main" id="{0DEF6237-F64E-4352-8F8F-F49EAAEDF6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364977" y="3725248"/>
                <a:ext cx="839403" cy="359159"/>
              </a:xfrm>
              <a:prstGeom prst="rect">
                <a:avLst/>
              </a:prstGeom>
            </p:spPr>
          </p:pic>
          <p:pic>
            <p:nvPicPr>
              <p:cNvPr id="131" name="Immagine 130">
                <a:extLst>
                  <a:ext uri="{FF2B5EF4-FFF2-40B4-BE49-F238E27FC236}">
                    <a16:creationId xmlns:a16="http://schemas.microsoft.com/office/drawing/2014/main" id="{928C6ADF-D40B-4AA8-9D45-BCE8E36351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404064" y="4622428"/>
                <a:ext cx="723337" cy="278099"/>
              </a:xfrm>
              <a:prstGeom prst="rect">
                <a:avLst/>
              </a:prstGeom>
            </p:spPr>
          </p:pic>
          <p:pic>
            <p:nvPicPr>
              <p:cNvPr id="132" name="Immagine 131">
                <a:extLst>
                  <a:ext uri="{FF2B5EF4-FFF2-40B4-BE49-F238E27FC236}">
                    <a16:creationId xmlns:a16="http://schemas.microsoft.com/office/drawing/2014/main" id="{E41368FB-CF92-4F7F-8DF9-3D7A45F8F8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83327" y="4239360"/>
                <a:ext cx="1034947" cy="240707"/>
              </a:xfrm>
              <a:prstGeom prst="rect">
                <a:avLst/>
              </a:prstGeom>
            </p:spPr>
          </p:pic>
        </p:grpSp>
        <p:pic>
          <p:nvPicPr>
            <p:cNvPr id="121" name="Picture 6" descr="Risultati immagini per mets amsterdam">
              <a:extLst>
                <a:ext uri="{FF2B5EF4-FFF2-40B4-BE49-F238E27FC236}">
                  <a16:creationId xmlns:a16="http://schemas.microsoft.com/office/drawing/2014/main" id="{FBE8A870-6498-49E8-9779-72457ADDEC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5659" y="421660"/>
              <a:ext cx="1796305" cy="785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Immagine 121">
              <a:extLst>
                <a:ext uri="{FF2B5EF4-FFF2-40B4-BE49-F238E27FC236}">
                  <a16:creationId xmlns:a16="http://schemas.microsoft.com/office/drawing/2014/main" id="{0C2E34A7-6258-4B4B-BAA4-B8924645C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6872" y="1135378"/>
              <a:ext cx="1683243" cy="424291"/>
            </a:xfrm>
            <a:prstGeom prst="rect">
              <a:avLst/>
            </a:prstGeom>
          </p:spPr>
        </p:pic>
        <p:sp>
          <p:nvSpPr>
            <p:cNvPr id="123" name="CasellaDiTesto 122">
              <a:extLst>
                <a:ext uri="{FF2B5EF4-FFF2-40B4-BE49-F238E27FC236}">
                  <a16:creationId xmlns:a16="http://schemas.microsoft.com/office/drawing/2014/main" id="{1D999A86-7510-4C11-B640-5A67571C6ECF}"/>
                </a:ext>
              </a:extLst>
            </p:cNvPr>
            <p:cNvSpPr txBox="1"/>
            <p:nvPr/>
          </p:nvSpPr>
          <p:spPr>
            <a:xfrm>
              <a:off x="10259324" y="1442745"/>
              <a:ext cx="191536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b="1" dirty="0">
                  <a:solidFill>
                    <a:srgbClr val="0046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Amsterdam 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b="1" dirty="0">
                  <a:solidFill>
                    <a:srgbClr val="0046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16.19 novembre 2021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b="1" dirty="0">
                  <a:solidFill>
                    <a:srgbClr val="0046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____________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16599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1182</TotalTime>
  <Words>329</Words>
  <Application>Microsoft Office PowerPoint</Application>
  <PresentationFormat>Widescreen</PresentationFormat>
  <Paragraphs>59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Ridolfi</dc:creator>
  <cp:lastModifiedBy>Marina Sereni</cp:lastModifiedBy>
  <cp:revision>36</cp:revision>
  <dcterms:created xsi:type="dcterms:W3CDTF">2019-11-11T10:14:42Z</dcterms:created>
  <dcterms:modified xsi:type="dcterms:W3CDTF">2021-11-09T16:21:24Z</dcterms:modified>
</cp:coreProperties>
</file>