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9" r:id="rId2"/>
    <p:sldId id="260" r:id="rId3"/>
    <p:sldId id="287" r:id="rId4"/>
    <p:sldId id="288" r:id="rId5"/>
    <p:sldId id="261" r:id="rId6"/>
    <p:sldId id="289" r:id="rId7"/>
    <p:sldId id="264" r:id="rId8"/>
    <p:sldId id="290" r:id="rId9"/>
    <p:sldId id="266" r:id="rId10"/>
    <p:sldId id="291" r:id="rId11"/>
    <p:sldId id="298" r:id="rId12"/>
    <p:sldId id="292" r:id="rId13"/>
    <p:sldId id="293" r:id="rId14"/>
    <p:sldId id="294" r:id="rId15"/>
    <p:sldId id="296" r:id="rId16"/>
    <p:sldId id="297" r:id="rId17"/>
    <p:sldId id="299" r:id="rId18"/>
    <p:sldId id="300" r:id="rId19"/>
    <p:sldId id="301" r:id="rId20"/>
    <p:sldId id="268" r:id="rId21"/>
    <p:sldId id="295" r:id="rId22"/>
  </p:sldIdLst>
  <p:sldSz cx="10693400" cy="7562850"/>
  <p:notesSz cx="10693400" cy="75628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97"/>
    <p:restoredTop sz="94702"/>
  </p:normalViewPr>
  <p:slideViewPr>
    <p:cSldViewPr>
      <p:cViewPr varScale="1">
        <p:scale>
          <a:sx n="99" d="100"/>
          <a:sy n="99" d="100"/>
        </p:scale>
        <p:origin x="135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05E7E-1200-47AE-91EB-D43169D2D6C3}" type="datetimeFigureOut">
              <a:rPr lang="it-IT" smtClean="0"/>
              <a:t>22/04/2021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DA013-4217-48D1-ADDA-9B2F47DA82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006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BDA013-4217-48D1-ADDA-9B2F47DA822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061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148F45"/>
                </a:solidFill>
                <a:latin typeface="HelveticaNeue-Light"/>
                <a:cs typeface="HelveticaNeue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148F45"/>
                </a:solidFill>
                <a:latin typeface="HelveticaNeue-Light"/>
                <a:cs typeface="HelveticaNeue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148F45"/>
                </a:solidFill>
                <a:latin typeface="HelveticaNeue-Light"/>
                <a:cs typeface="HelveticaNeue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3566" y="695171"/>
            <a:ext cx="3309620" cy="467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148F45"/>
                </a:solidFill>
                <a:latin typeface="HelveticaNeue-Light"/>
                <a:cs typeface="HelveticaNeue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54327" y="1770570"/>
            <a:ext cx="5775959" cy="2092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em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Relationship Id="rId14" Type="http://schemas.openxmlformats.org/officeDocument/2006/relationships/hyperlink" Target="mailto:sviluppumbria@legalmail.it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5" Type="http://schemas.openxmlformats.org/officeDocument/2006/relationships/image" Target="../media/image63.emf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Relationship Id="rId14" Type="http://schemas.openxmlformats.org/officeDocument/2006/relationships/package" Target="../embeddings/Microsoft_Word_Document.docx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5" Type="http://schemas.openxmlformats.org/officeDocument/2006/relationships/image" Target="../media/image64.emf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Relationship Id="rId14" Type="http://schemas.openxmlformats.org/officeDocument/2006/relationships/package" Target="../embeddings/Microsoft_Word_Document1.docx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1.png"/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12" Type="http://schemas.openxmlformats.org/officeDocument/2006/relationships/image" Target="../media/image6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23.png"/><Relationship Id="rId5" Type="http://schemas.openxmlformats.org/officeDocument/2006/relationships/image" Target="../media/image55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59.png"/><Relationship Id="rId14" Type="http://schemas.openxmlformats.org/officeDocument/2006/relationships/image" Target="../media/image6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4.png"/><Relationship Id="rId3" Type="http://schemas.openxmlformats.org/officeDocument/2006/relationships/image" Target="../media/image66.png"/><Relationship Id="rId7" Type="http://schemas.openxmlformats.org/officeDocument/2006/relationships/image" Target="../media/image69.png"/><Relationship Id="rId12" Type="http://schemas.openxmlformats.org/officeDocument/2006/relationships/image" Target="../media/image73.png"/><Relationship Id="rId2" Type="http://schemas.openxmlformats.org/officeDocument/2006/relationships/image" Target="../media/image65.png"/><Relationship Id="rId1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72.png"/><Relationship Id="rId5" Type="http://schemas.openxmlformats.org/officeDocument/2006/relationships/image" Target="../media/image68.png"/><Relationship Id="rId15" Type="http://schemas.openxmlformats.org/officeDocument/2006/relationships/hyperlink" Target="mailto:umbriaperta@sviluppumbria.it" TargetMode="External"/><Relationship Id="rId10" Type="http://schemas.openxmlformats.org/officeDocument/2006/relationships/image" Target="../media/image71.png"/><Relationship Id="rId4" Type="http://schemas.openxmlformats.org/officeDocument/2006/relationships/image" Target="../media/image67.png"/><Relationship Id="rId9" Type="http://schemas.openxmlformats.org/officeDocument/2006/relationships/image" Target="../media/image49.png"/><Relationship Id="rId14" Type="http://schemas.openxmlformats.org/officeDocument/2006/relationships/hyperlink" Target="https://www.sviluppumbria.it/avvisi-pubblici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8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2.png"/><Relationship Id="rId3" Type="http://schemas.openxmlformats.org/officeDocument/2006/relationships/image" Target="../media/image31.png"/><Relationship Id="rId7" Type="http://schemas.openxmlformats.org/officeDocument/2006/relationships/image" Target="../media/image58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0.png"/><Relationship Id="rId5" Type="http://schemas.openxmlformats.org/officeDocument/2006/relationships/image" Target="../media/image56.png"/><Relationship Id="rId10" Type="http://schemas.openxmlformats.org/officeDocument/2006/relationships/image" Target="../media/image23.png"/><Relationship Id="rId4" Type="http://schemas.openxmlformats.org/officeDocument/2006/relationships/image" Target="../media/image55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70" y="0"/>
            <a:ext cx="10692130" cy="7560309"/>
            <a:chOff x="0" y="12"/>
            <a:chExt cx="10692130" cy="756030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"/>
              <a:ext cx="10692003" cy="755999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79664" y="1532166"/>
              <a:ext cx="8755380" cy="3987800"/>
            </a:xfrm>
            <a:custGeom>
              <a:avLst/>
              <a:gdLst/>
              <a:ahLst/>
              <a:cxnLst/>
              <a:rect l="l" t="t" r="r" b="b"/>
              <a:pathLst>
                <a:path w="8755380" h="3987800">
                  <a:moveTo>
                    <a:pt x="8754846" y="0"/>
                  </a:moveTo>
                  <a:lnTo>
                    <a:pt x="0" y="0"/>
                  </a:lnTo>
                  <a:lnTo>
                    <a:pt x="0" y="3987596"/>
                  </a:lnTo>
                  <a:lnTo>
                    <a:pt x="8754846" y="3987596"/>
                  </a:lnTo>
                  <a:lnTo>
                    <a:pt x="8754846" y="0"/>
                  </a:lnTo>
                  <a:close/>
                </a:path>
              </a:pathLst>
            </a:custGeom>
            <a:solidFill>
              <a:srgbClr val="FFFFFF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350876" y="1958375"/>
            <a:ext cx="8350250" cy="216213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algn="ctr"/>
            <a:r>
              <a:rPr lang="it-IT" sz="2800" b="1" i="0" u="none" strike="noStrike" baseline="0" dirty="0">
                <a:latin typeface="NewAsterLTStd-Bold"/>
              </a:rPr>
              <a:t>“UMBRIAPERTA: BANDO PER IL SOSTEGNO ALLE IMPRESE RICETTIVE”.</a:t>
            </a:r>
          </a:p>
          <a:p>
            <a:pPr algn="ctr"/>
            <a:endParaRPr lang="it-IT" sz="2800" b="1" dirty="0">
              <a:latin typeface="NewAsterLTStd-Bold"/>
              <a:cs typeface="Helvetica Neue"/>
            </a:endParaRPr>
          </a:p>
          <a:p>
            <a:pPr algn="ctr"/>
            <a:r>
              <a:rPr lang="it-IT" sz="2800" b="1" i="0" u="none" strike="noStrike" baseline="0" dirty="0">
                <a:latin typeface="NewAsterLTStd-Bold"/>
              </a:rPr>
              <a:t>POR - FESR 2014-2020 - Asse 3 e Asse 8 - Azione 3.2.1 e 8.2.1</a:t>
            </a:r>
            <a:endParaRPr sz="2800" dirty="0">
              <a:latin typeface="Helvetica Neue"/>
              <a:cs typeface="Helvetica Neu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9981" y="413766"/>
            <a:ext cx="10018395" cy="7063740"/>
            <a:chOff x="559981" y="413766"/>
            <a:chExt cx="10018395" cy="7063740"/>
          </a:xfrm>
        </p:grpSpPr>
        <p:sp>
          <p:nvSpPr>
            <p:cNvPr id="8" name="object 8"/>
            <p:cNvSpPr/>
            <p:nvPr/>
          </p:nvSpPr>
          <p:spPr>
            <a:xfrm>
              <a:off x="559981" y="463473"/>
              <a:ext cx="420370" cy="688975"/>
            </a:xfrm>
            <a:custGeom>
              <a:avLst/>
              <a:gdLst/>
              <a:ahLst/>
              <a:cxnLst/>
              <a:rect l="l" t="t" r="r" b="b"/>
              <a:pathLst>
                <a:path w="420369" h="688975">
                  <a:moveTo>
                    <a:pt x="11353" y="681228"/>
                  </a:moveTo>
                  <a:lnTo>
                    <a:pt x="0" y="681228"/>
                  </a:lnTo>
                  <a:lnTo>
                    <a:pt x="0" y="686904"/>
                  </a:lnTo>
                  <a:lnTo>
                    <a:pt x="0" y="688784"/>
                  </a:lnTo>
                  <a:lnTo>
                    <a:pt x="11353" y="688784"/>
                  </a:lnTo>
                  <a:lnTo>
                    <a:pt x="11353" y="686904"/>
                  </a:lnTo>
                  <a:lnTo>
                    <a:pt x="11353" y="681228"/>
                  </a:lnTo>
                  <a:close/>
                </a:path>
                <a:path w="420369" h="688975">
                  <a:moveTo>
                    <a:pt x="11353" y="613105"/>
                  </a:moveTo>
                  <a:lnTo>
                    <a:pt x="0" y="613105"/>
                  </a:lnTo>
                  <a:lnTo>
                    <a:pt x="0" y="624459"/>
                  </a:lnTo>
                  <a:lnTo>
                    <a:pt x="11353" y="624459"/>
                  </a:lnTo>
                  <a:lnTo>
                    <a:pt x="11353" y="613105"/>
                  </a:lnTo>
                  <a:close/>
                </a:path>
                <a:path w="420369" h="688975">
                  <a:moveTo>
                    <a:pt x="11353" y="544982"/>
                  </a:moveTo>
                  <a:lnTo>
                    <a:pt x="0" y="544982"/>
                  </a:lnTo>
                  <a:lnTo>
                    <a:pt x="0" y="556336"/>
                  </a:lnTo>
                  <a:lnTo>
                    <a:pt x="11353" y="556336"/>
                  </a:lnTo>
                  <a:lnTo>
                    <a:pt x="11353" y="544982"/>
                  </a:lnTo>
                  <a:close/>
                </a:path>
                <a:path w="420369" h="688975">
                  <a:moveTo>
                    <a:pt x="11353" y="476859"/>
                  </a:moveTo>
                  <a:lnTo>
                    <a:pt x="0" y="476859"/>
                  </a:lnTo>
                  <a:lnTo>
                    <a:pt x="0" y="488213"/>
                  </a:lnTo>
                  <a:lnTo>
                    <a:pt x="11353" y="488213"/>
                  </a:lnTo>
                  <a:lnTo>
                    <a:pt x="11353" y="476859"/>
                  </a:lnTo>
                  <a:close/>
                </a:path>
                <a:path w="420369" h="688975">
                  <a:moveTo>
                    <a:pt x="11353" y="408736"/>
                  </a:moveTo>
                  <a:lnTo>
                    <a:pt x="0" y="408736"/>
                  </a:lnTo>
                  <a:lnTo>
                    <a:pt x="0" y="420090"/>
                  </a:lnTo>
                  <a:lnTo>
                    <a:pt x="11353" y="420090"/>
                  </a:lnTo>
                  <a:lnTo>
                    <a:pt x="11353" y="408736"/>
                  </a:lnTo>
                  <a:close/>
                </a:path>
                <a:path w="420369" h="688975">
                  <a:moveTo>
                    <a:pt x="11353" y="346290"/>
                  </a:moveTo>
                  <a:lnTo>
                    <a:pt x="0" y="346290"/>
                  </a:lnTo>
                  <a:lnTo>
                    <a:pt x="0" y="351967"/>
                  </a:lnTo>
                  <a:lnTo>
                    <a:pt x="11353" y="351967"/>
                  </a:lnTo>
                  <a:lnTo>
                    <a:pt x="11353" y="346290"/>
                  </a:lnTo>
                  <a:close/>
                </a:path>
                <a:path w="420369" h="688975">
                  <a:moveTo>
                    <a:pt x="11353" y="340614"/>
                  </a:moveTo>
                  <a:lnTo>
                    <a:pt x="0" y="340614"/>
                  </a:lnTo>
                  <a:lnTo>
                    <a:pt x="0" y="346278"/>
                  </a:lnTo>
                  <a:lnTo>
                    <a:pt x="11353" y="346278"/>
                  </a:lnTo>
                  <a:lnTo>
                    <a:pt x="11353" y="340614"/>
                  </a:lnTo>
                  <a:close/>
                </a:path>
                <a:path w="420369" h="688975">
                  <a:moveTo>
                    <a:pt x="11353" y="272491"/>
                  </a:moveTo>
                  <a:lnTo>
                    <a:pt x="0" y="272491"/>
                  </a:lnTo>
                  <a:lnTo>
                    <a:pt x="0" y="283845"/>
                  </a:lnTo>
                  <a:lnTo>
                    <a:pt x="11353" y="283845"/>
                  </a:lnTo>
                  <a:lnTo>
                    <a:pt x="11353" y="272491"/>
                  </a:lnTo>
                  <a:close/>
                </a:path>
                <a:path w="420369" h="688975">
                  <a:moveTo>
                    <a:pt x="11353" y="204368"/>
                  </a:moveTo>
                  <a:lnTo>
                    <a:pt x="0" y="204368"/>
                  </a:lnTo>
                  <a:lnTo>
                    <a:pt x="0" y="215722"/>
                  </a:lnTo>
                  <a:lnTo>
                    <a:pt x="11353" y="215722"/>
                  </a:lnTo>
                  <a:lnTo>
                    <a:pt x="11353" y="204368"/>
                  </a:lnTo>
                  <a:close/>
                </a:path>
                <a:path w="420369" h="688975">
                  <a:moveTo>
                    <a:pt x="11353" y="136245"/>
                  </a:moveTo>
                  <a:lnTo>
                    <a:pt x="0" y="136245"/>
                  </a:lnTo>
                  <a:lnTo>
                    <a:pt x="0" y="147612"/>
                  </a:lnTo>
                  <a:lnTo>
                    <a:pt x="11353" y="147612"/>
                  </a:lnTo>
                  <a:lnTo>
                    <a:pt x="11353" y="136245"/>
                  </a:lnTo>
                  <a:close/>
                </a:path>
                <a:path w="420369" h="688975">
                  <a:moveTo>
                    <a:pt x="11353" y="68122"/>
                  </a:moveTo>
                  <a:lnTo>
                    <a:pt x="0" y="68122"/>
                  </a:lnTo>
                  <a:lnTo>
                    <a:pt x="0" y="79476"/>
                  </a:lnTo>
                  <a:lnTo>
                    <a:pt x="11353" y="79476"/>
                  </a:lnTo>
                  <a:lnTo>
                    <a:pt x="11353" y="68122"/>
                  </a:lnTo>
                  <a:close/>
                </a:path>
                <a:path w="420369" h="688975">
                  <a:moveTo>
                    <a:pt x="11353" y="5689"/>
                  </a:moveTo>
                  <a:lnTo>
                    <a:pt x="0" y="5689"/>
                  </a:lnTo>
                  <a:lnTo>
                    <a:pt x="0" y="11353"/>
                  </a:lnTo>
                  <a:lnTo>
                    <a:pt x="11353" y="11353"/>
                  </a:lnTo>
                  <a:lnTo>
                    <a:pt x="11353" y="5689"/>
                  </a:lnTo>
                  <a:close/>
                </a:path>
                <a:path w="420369" h="688975">
                  <a:moveTo>
                    <a:pt x="11353" y="0"/>
                  </a:moveTo>
                  <a:lnTo>
                    <a:pt x="0" y="0"/>
                  </a:lnTo>
                  <a:lnTo>
                    <a:pt x="0" y="5676"/>
                  </a:lnTo>
                  <a:lnTo>
                    <a:pt x="11353" y="5676"/>
                  </a:lnTo>
                  <a:lnTo>
                    <a:pt x="11353" y="0"/>
                  </a:lnTo>
                  <a:close/>
                </a:path>
                <a:path w="420369" h="688975">
                  <a:moveTo>
                    <a:pt x="78828" y="681228"/>
                  </a:moveTo>
                  <a:lnTo>
                    <a:pt x="73799" y="681228"/>
                  </a:lnTo>
                  <a:lnTo>
                    <a:pt x="68135" y="681228"/>
                  </a:lnTo>
                  <a:lnTo>
                    <a:pt x="68135" y="686904"/>
                  </a:lnTo>
                  <a:lnTo>
                    <a:pt x="68135" y="688784"/>
                  </a:lnTo>
                  <a:lnTo>
                    <a:pt x="73799" y="688784"/>
                  </a:lnTo>
                  <a:lnTo>
                    <a:pt x="78828" y="688784"/>
                  </a:lnTo>
                  <a:lnTo>
                    <a:pt x="78828" y="686904"/>
                  </a:lnTo>
                  <a:lnTo>
                    <a:pt x="78828" y="681228"/>
                  </a:lnTo>
                  <a:close/>
                </a:path>
                <a:path w="420369" h="688975">
                  <a:moveTo>
                    <a:pt x="78828" y="613105"/>
                  </a:moveTo>
                  <a:lnTo>
                    <a:pt x="73799" y="613105"/>
                  </a:lnTo>
                  <a:lnTo>
                    <a:pt x="68135" y="613105"/>
                  </a:lnTo>
                  <a:lnTo>
                    <a:pt x="68135" y="624459"/>
                  </a:lnTo>
                  <a:lnTo>
                    <a:pt x="73799" y="624459"/>
                  </a:lnTo>
                  <a:lnTo>
                    <a:pt x="78828" y="624459"/>
                  </a:lnTo>
                  <a:lnTo>
                    <a:pt x="78828" y="613105"/>
                  </a:lnTo>
                  <a:close/>
                </a:path>
                <a:path w="420369" h="688975">
                  <a:moveTo>
                    <a:pt x="78828" y="544982"/>
                  </a:moveTo>
                  <a:lnTo>
                    <a:pt x="73799" y="544982"/>
                  </a:lnTo>
                  <a:lnTo>
                    <a:pt x="68135" y="544982"/>
                  </a:lnTo>
                  <a:lnTo>
                    <a:pt x="68135" y="556336"/>
                  </a:lnTo>
                  <a:lnTo>
                    <a:pt x="73799" y="556336"/>
                  </a:lnTo>
                  <a:lnTo>
                    <a:pt x="78828" y="556336"/>
                  </a:lnTo>
                  <a:lnTo>
                    <a:pt x="78828" y="544982"/>
                  </a:lnTo>
                  <a:close/>
                </a:path>
                <a:path w="420369" h="688975">
                  <a:moveTo>
                    <a:pt x="78828" y="476859"/>
                  </a:moveTo>
                  <a:lnTo>
                    <a:pt x="73799" y="476859"/>
                  </a:lnTo>
                  <a:lnTo>
                    <a:pt x="68135" y="476859"/>
                  </a:lnTo>
                  <a:lnTo>
                    <a:pt x="68135" y="488213"/>
                  </a:lnTo>
                  <a:lnTo>
                    <a:pt x="73799" y="488213"/>
                  </a:lnTo>
                  <a:lnTo>
                    <a:pt x="78828" y="488213"/>
                  </a:lnTo>
                  <a:lnTo>
                    <a:pt x="78828" y="476859"/>
                  </a:lnTo>
                  <a:close/>
                </a:path>
                <a:path w="420369" h="688975">
                  <a:moveTo>
                    <a:pt x="78828" y="408736"/>
                  </a:moveTo>
                  <a:lnTo>
                    <a:pt x="73799" y="408736"/>
                  </a:lnTo>
                  <a:lnTo>
                    <a:pt x="68135" y="408736"/>
                  </a:lnTo>
                  <a:lnTo>
                    <a:pt x="68135" y="420090"/>
                  </a:lnTo>
                  <a:lnTo>
                    <a:pt x="73799" y="420090"/>
                  </a:lnTo>
                  <a:lnTo>
                    <a:pt x="78828" y="420090"/>
                  </a:lnTo>
                  <a:lnTo>
                    <a:pt x="78828" y="408736"/>
                  </a:lnTo>
                  <a:close/>
                </a:path>
                <a:path w="420369" h="688975">
                  <a:moveTo>
                    <a:pt x="78828" y="346290"/>
                  </a:moveTo>
                  <a:lnTo>
                    <a:pt x="73799" y="346290"/>
                  </a:lnTo>
                  <a:lnTo>
                    <a:pt x="68135" y="346290"/>
                  </a:lnTo>
                  <a:lnTo>
                    <a:pt x="68135" y="351967"/>
                  </a:lnTo>
                  <a:lnTo>
                    <a:pt x="73799" y="351967"/>
                  </a:lnTo>
                  <a:lnTo>
                    <a:pt x="78828" y="351967"/>
                  </a:lnTo>
                  <a:lnTo>
                    <a:pt x="78828" y="346290"/>
                  </a:lnTo>
                  <a:close/>
                </a:path>
                <a:path w="420369" h="688975">
                  <a:moveTo>
                    <a:pt x="78828" y="340614"/>
                  </a:moveTo>
                  <a:lnTo>
                    <a:pt x="73799" y="340614"/>
                  </a:lnTo>
                  <a:lnTo>
                    <a:pt x="68135" y="340614"/>
                  </a:lnTo>
                  <a:lnTo>
                    <a:pt x="68135" y="346278"/>
                  </a:lnTo>
                  <a:lnTo>
                    <a:pt x="73799" y="346278"/>
                  </a:lnTo>
                  <a:lnTo>
                    <a:pt x="78828" y="346278"/>
                  </a:lnTo>
                  <a:lnTo>
                    <a:pt x="78828" y="340614"/>
                  </a:lnTo>
                  <a:close/>
                </a:path>
                <a:path w="420369" h="688975">
                  <a:moveTo>
                    <a:pt x="78828" y="272491"/>
                  </a:moveTo>
                  <a:lnTo>
                    <a:pt x="73799" y="272491"/>
                  </a:lnTo>
                  <a:lnTo>
                    <a:pt x="68135" y="272491"/>
                  </a:lnTo>
                  <a:lnTo>
                    <a:pt x="68135" y="283845"/>
                  </a:lnTo>
                  <a:lnTo>
                    <a:pt x="73799" y="283845"/>
                  </a:lnTo>
                  <a:lnTo>
                    <a:pt x="78828" y="283845"/>
                  </a:lnTo>
                  <a:lnTo>
                    <a:pt x="78828" y="272491"/>
                  </a:lnTo>
                  <a:close/>
                </a:path>
                <a:path w="420369" h="688975">
                  <a:moveTo>
                    <a:pt x="78828" y="204368"/>
                  </a:moveTo>
                  <a:lnTo>
                    <a:pt x="73799" y="204368"/>
                  </a:lnTo>
                  <a:lnTo>
                    <a:pt x="68135" y="204368"/>
                  </a:lnTo>
                  <a:lnTo>
                    <a:pt x="68135" y="215722"/>
                  </a:lnTo>
                  <a:lnTo>
                    <a:pt x="73799" y="215722"/>
                  </a:lnTo>
                  <a:lnTo>
                    <a:pt x="78828" y="215722"/>
                  </a:lnTo>
                  <a:lnTo>
                    <a:pt x="78828" y="204368"/>
                  </a:lnTo>
                  <a:close/>
                </a:path>
                <a:path w="420369" h="688975">
                  <a:moveTo>
                    <a:pt x="78828" y="136245"/>
                  </a:moveTo>
                  <a:lnTo>
                    <a:pt x="73799" y="136245"/>
                  </a:lnTo>
                  <a:lnTo>
                    <a:pt x="68135" y="136245"/>
                  </a:lnTo>
                  <a:lnTo>
                    <a:pt x="68135" y="147612"/>
                  </a:lnTo>
                  <a:lnTo>
                    <a:pt x="73799" y="147612"/>
                  </a:lnTo>
                  <a:lnTo>
                    <a:pt x="78828" y="147612"/>
                  </a:lnTo>
                  <a:lnTo>
                    <a:pt x="78828" y="136245"/>
                  </a:lnTo>
                  <a:close/>
                </a:path>
                <a:path w="420369" h="688975">
                  <a:moveTo>
                    <a:pt x="79476" y="68122"/>
                  </a:moveTo>
                  <a:lnTo>
                    <a:pt x="73799" y="68122"/>
                  </a:lnTo>
                  <a:lnTo>
                    <a:pt x="68135" y="68122"/>
                  </a:lnTo>
                  <a:lnTo>
                    <a:pt x="68135" y="79476"/>
                  </a:lnTo>
                  <a:lnTo>
                    <a:pt x="73799" y="79476"/>
                  </a:lnTo>
                  <a:lnTo>
                    <a:pt x="79476" y="79476"/>
                  </a:lnTo>
                  <a:lnTo>
                    <a:pt x="79476" y="68122"/>
                  </a:lnTo>
                  <a:close/>
                </a:path>
                <a:path w="420369" h="688975">
                  <a:moveTo>
                    <a:pt x="79476" y="5689"/>
                  </a:moveTo>
                  <a:lnTo>
                    <a:pt x="73799" y="5689"/>
                  </a:lnTo>
                  <a:lnTo>
                    <a:pt x="68135" y="5689"/>
                  </a:lnTo>
                  <a:lnTo>
                    <a:pt x="68135" y="11353"/>
                  </a:lnTo>
                  <a:lnTo>
                    <a:pt x="73799" y="11353"/>
                  </a:lnTo>
                  <a:lnTo>
                    <a:pt x="79476" y="11353"/>
                  </a:lnTo>
                  <a:lnTo>
                    <a:pt x="79476" y="5689"/>
                  </a:lnTo>
                  <a:close/>
                </a:path>
                <a:path w="420369" h="688975">
                  <a:moveTo>
                    <a:pt x="79476" y="0"/>
                  </a:moveTo>
                  <a:lnTo>
                    <a:pt x="73799" y="0"/>
                  </a:lnTo>
                  <a:lnTo>
                    <a:pt x="68135" y="0"/>
                  </a:lnTo>
                  <a:lnTo>
                    <a:pt x="68135" y="5676"/>
                  </a:lnTo>
                  <a:lnTo>
                    <a:pt x="73799" y="5676"/>
                  </a:lnTo>
                  <a:lnTo>
                    <a:pt x="79476" y="5676"/>
                  </a:lnTo>
                  <a:lnTo>
                    <a:pt x="79476" y="0"/>
                  </a:lnTo>
                  <a:close/>
                </a:path>
                <a:path w="420369" h="688975">
                  <a:moveTo>
                    <a:pt x="147586" y="5689"/>
                  </a:moveTo>
                  <a:lnTo>
                    <a:pt x="136245" y="5689"/>
                  </a:lnTo>
                  <a:lnTo>
                    <a:pt x="136245" y="11353"/>
                  </a:lnTo>
                  <a:lnTo>
                    <a:pt x="147586" y="11353"/>
                  </a:lnTo>
                  <a:lnTo>
                    <a:pt x="147586" y="5689"/>
                  </a:lnTo>
                  <a:close/>
                </a:path>
                <a:path w="420369" h="688975">
                  <a:moveTo>
                    <a:pt x="147586" y="0"/>
                  </a:moveTo>
                  <a:lnTo>
                    <a:pt x="136245" y="0"/>
                  </a:lnTo>
                  <a:lnTo>
                    <a:pt x="136245" y="5676"/>
                  </a:lnTo>
                  <a:lnTo>
                    <a:pt x="147586" y="5676"/>
                  </a:lnTo>
                  <a:lnTo>
                    <a:pt x="147586" y="0"/>
                  </a:lnTo>
                  <a:close/>
                </a:path>
                <a:path w="420369" h="688975">
                  <a:moveTo>
                    <a:pt x="147612" y="68122"/>
                  </a:moveTo>
                  <a:lnTo>
                    <a:pt x="136245" y="68122"/>
                  </a:lnTo>
                  <a:lnTo>
                    <a:pt x="136245" y="79476"/>
                  </a:lnTo>
                  <a:lnTo>
                    <a:pt x="147612" y="79476"/>
                  </a:lnTo>
                  <a:lnTo>
                    <a:pt x="147612" y="68122"/>
                  </a:lnTo>
                  <a:close/>
                </a:path>
                <a:path w="420369" h="688975">
                  <a:moveTo>
                    <a:pt x="215722" y="68122"/>
                  </a:moveTo>
                  <a:lnTo>
                    <a:pt x="204368" y="68122"/>
                  </a:lnTo>
                  <a:lnTo>
                    <a:pt x="204368" y="79476"/>
                  </a:lnTo>
                  <a:lnTo>
                    <a:pt x="215722" y="79476"/>
                  </a:lnTo>
                  <a:lnTo>
                    <a:pt x="215722" y="68122"/>
                  </a:lnTo>
                  <a:close/>
                </a:path>
                <a:path w="420369" h="688975">
                  <a:moveTo>
                    <a:pt x="215722" y="5689"/>
                  </a:moveTo>
                  <a:lnTo>
                    <a:pt x="204368" y="5689"/>
                  </a:lnTo>
                  <a:lnTo>
                    <a:pt x="204368" y="11353"/>
                  </a:lnTo>
                  <a:lnTo>
                    <a:pt x="215722" y="11353"/>
                  </a:lnTo>
                  <a:lnTo>
                    <a:pt x="215722" y="5689"/>
                  </a:lnTo>
                  <a:close/>
                </a:path>
                <a:path w="420369" h="688975">
                  <a:moveTo>
                    <a:pt x="215722" y="0"/>
                  </a:moveTo>
                  <a:lnTo>
                    <a:pt x="204368" y="0"/>
                  </a:lnTo>
                  <a:lnTo>
                    <a:pt x="204368" y="5676"/>
                  </a:lnTo>
                  <a:lnTo>
                    <a:pt x="215722" y="5676"/>
                  </a:lnTo>
                  <a:lnTo>
                    <a:pt x="215722" y="0"/>
                  </a:lnTo>
                  <a:close/>
                </a:path>
                <a:path w="420369" h="688975">
                  <a:moveTo>
                    <a:pt x="283845" y="68122"/>
                  </a:moveTo>
                  <a:lnTo>
                    <a:pt x="272503" y="68122"/>
                  </a:lnTo>
                  <a:lnTo>
                    <a:pt x="272503" y="79476"/>
                  </a:lnTo>
                  <a:lnTo>
                    <a:pt x="283845" y="79476"/>
                  </a:lnTo>
                  <a:lnTo>
                    <a:pt x="283845" y="68122"/>
                  </a:lnTo>
                  <a:close/>
                </a:path>
                <a:path w="420369" h="688975">
                  <a:moveTo>
                    <a:pt x="283845" y="5689"/>
                  </a:moveTo>
                  <a:lnTo>
                    <a:pt x="272503" y="5689"/>
                  </a:lnTo>
                  <a:lnTo>
                    <a:pt x="272503" y="11353"/>
                  </a:lnTo>
                  <a:lnTo>
                    <a:pt x="283845" y="11353"/>
                  </a:lnTo>
                  <a:lnTo>
                    <a:pt x="283845" y="5689"/>
                  </a:lnTo>
                  <a:close/>
                </a:path>
                <a:path w="420369" h="688975">
                  <a:moveTo>
                    <a:pt x="283845" y="0"/>
                  </a:moveTo>
                  <a:lnTo>
                    <a:pt x="272503" y="0"/>
                  </a:lnTo>
                  <a:lnTo>
                    <a:pt x="272503" y="5676"/>
                  </a:lnTo>
                  <a:lnTo>
                    <a:pt x="283845" y="5676"/>
                  </a:lnTo>
                  <a:lnTo>
                    <a:pt x="283845" y="0"/>
                  </a:lnTo>
                  <a:close/>
                </a:path>
                <a:path w="420369" h="688975">
                  <a:moveTo>
                    <a:pt x="351980" y="68122"/>
                  </a:moveTo>
                  <a:lnTo>
                    <a:pt x="340614" y="68122"/>
                  </a:lnTo>
                  <a:lnTo>
                    <a:pt x="340614" y="79476"/>
                  </a:lnTo>
                  <a:lnTo>
                    <a:pt x="351980" y="79476"/>
                  </a:lnTo>
                  <a:lnTo>
                    <a:pt x="351980" y="68122"/>
                  </a:lnTo>
                  <a:close/>
                </a:path>
                <a:path w="420369" h="688975">
                  <a:moveTo>
                    <a:pt x="351980" y="5689"/>
                  </a:moveTo>
                  <a:lnTo>
                    <a:pt x="340614" y="5689"/>
                  </a:lnTo>
                  <a:lnTo>
                    <a:pt x="340614" y="11353"/>
                  </a:lnTo>
                  <a:lnTo>
                    <a:pt x="351980" y="11353"/>
                  </a:lnTo>
                  <a:lnTo>
                    <a:pt x="351980" y="5689"/>
                  </a:lnTo>
                  <a:close/>
                </a:path>
                <a:path w="420369" h="688975">
                  <a:moveTo>
                    <a:pt x="351980" y="0"/>
                  </a:moveTo>
                  <a:lnTo>
                    <a:pt x="340614" y="0"/>
                  </a:lnTo>
                  <a:lnTo>
                    <a:pt x="340614" y="5676"/>
                  </a:lnTo>
                  <a:lnTo>
                    <a:pt x="351980" y="5676"/>
                  </a:lnTo>
                  <a:lnTo>
                    <a:pt x="351980" y="0"/>
                  </a:lnTo>
                  <a:close/>
                </a:path>
                <a:path w="420369" h="688975">
                  <a:moveTo>
                    <a:pt x="420077" y="68122"/>
                  </a:moveTo>
                  <a:lnTo>
                    <a:pt x="414413" y="68122"/>
                  </a:lnTo>
                  <a:lnTo>
                    <a:pt x="408736" y="68122"/>
                  </a:lnTo>
                  <a:lnTo>
                    <a:pt x="408736" y="79476"/>
                  </a:lnTo>
                  <a:lnTo>
                    <a:pt x="414413" y="79476"/>
                  </a:lnTo>
                  <a:lnTo>
                    <a:pt x="420077" y="79476"/>
                  </a:lnTo>
                  <a:lnTo>
                    <a:pt x="420077" y="68122"/>
                  </a:lnTo>
                  <a:close/>
                </a:path>
                <a:path w="420369" h="688975">
                  <a:moveTo>
                    <a:pt x="420077" y="5689"/>
                  </a:moveTo>
                  <a:lnTo>
                    <a:pt x="414413" y="5689"/>
                  </a:lnTo>
                  <a:lnTo>
                    <a:pt x="408736" y="5689"/>
                  </a:lnTo>
                  <a:lnTo>
                    <a:pt x="408736" y="11353"/>
                  </a:lnTo>
                  <a:lnTo>
                    <a:pt x="414413" y="11353"/>
                  </a:lnTo>
                  <a:lnTo>
                    <a:pt x="420077" y="11353"/>
                  </a:lnTo>
                  <a:lnTo>
                    <a:pt x="420077" y="5689"/>
                  </a:lnTo>
                  <a:close/>
                </a:path>
                <a:path w="420369" h="688975">
                  <a:moveTo>
                    <a:pt x="420077" y="0"/>
                  </a:moveTo>
                  <a:lnTo>
                    <a:pt x="414413" y="0"/>
                  </a:lnTo>
                  <a:lnTo>
                    <a:pt x="408736" y="0"/>
                  </a:lnTo>
                  <a:lnTo>
                    <a:pt x="408736" y="5676"/>
                  </a:lnTo>
                  <a:lnTo>
                    <a:pt x="414413" y="5676"/>
                  </a:lnTo>
                  <a:lnTo>
                    <a:pt x="420077" y="5676"/>
                  </a:lnTo>
                  <a:lnTo>
                    <a:pt x="4200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29734" y="488191"/>
              <a:ext cx="89661" cy="12096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41274" y="489872"/>
              <a:ext cx="99377" cy="117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27718" y="489866"/>
              <a:ext cx="186809" cy="119273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280099" y="489874"/>
              <a:ext cx="91465" cy="11926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404394" y="489860"/>
              <a:ext cx="93725" cy="11776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530935" y="489875"/>
              <a:ext cx="92862" cy="11775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652733" y="489860"/>
              <a:ext cx="92494" cy="11776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824515" y="490030"/>
              <a:ext cx="109994" cy="117601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8769617" y="489864"/>
              <a:ext cx="1026160" cy="118110"/>
            </a:xfrm>
            <a:custGeom>
              <a:avLst/>
              <a:gdLst/>
              <a:ahLst/>
              <a:cxnLst/>
              <a:rect l="l" t="t" r="r" b="b"/>
              <a:pathLst>
                <a:path w="1026159" h="118109">
                  <a:moveTo>
                    <a:pt x="21386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86" y="117767"/>
                  </a:lnTo>
                  <a:lnTo>
                    <a:pt x="21386" y="0"/>
                  </a:lnTo>
                  <a:close/>
                </a:path>
                <a:path w="1026159" h="118109">
                  <a:moveTo>
                    <a:pt x="1025956" y="0"/>
                  </a:moveTo>
                  <a:lnTo>
                    <a:pt x="1004582" y="0"/>
                  </a:lnTo>
                  <a:lnTo>
                    <a:pt x="1004582" y="117767"/>
                  </a:lnTo>
                  <a:lnTo>
                    <a:pt x="1025956" y="117767"/>
                  </a:lnTo>
                  <a:lnTo>
                    <a:pt x="10259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165672" y="489866"/>
              <a:ext cx="89357" cy="11775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047340" y="489866"/>
              <a:ext cx="89369" cy="117754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008577" y="413766"/>
              <a:ext cx="248902" cy="27446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537222" y="690581"/>
              <a:ext cx="1125985" cy="3892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8843099" y="5742253"/>
              <a:ext cx="1569720" cy="439420"/>
            </a:xfrm>
            <a:custGeom>
              <a:avLst/>
              <a:gdLst/>
              <a:ahLst/>
              <a:cxnLst/>
              <a:rect l="l" t="t" r="r" b="b"/>
              <a:pathLst>
                <a:path w="1569720" h="439420">
                  <a:moveTo>
                    <a:pt x="14389" y="432003"/>
                  </a:moveTo>
                  <a:lnTo>
                    <a:pt x="0" y="432003"/>
                  </a:lnTo>
                  <a:lnTo>
                    <a:pt x="0" y="439204"/>
                  </a:lnTo>
                  <a:lnTo>
                    <a:pt x="14389" y="439204"/>
                  </a:lnTo>
                  <a:lnTo>
                    <a:pt x="14389" y="432003"/>
                  </a:lnTo>
                  <a:close/>
                </a:path>
                <a:path w="1569720" h="439420">
                  <a:moveTo>
                    <a:pt x="14389" y="345592"/>
                  </a:moveTo>
                  <a:lnTo>
                    <a:pt x="0" y="345592"/>
                  </a:lnTo>
                  <a:lnTo>
                    <a:pt x="0" y="359994"/>
                  </a:lnTo>
                  <a:lnTo>
                    <a:pt x="14389" y="359994"/>
                  </a:lnTo>
                  <a:lnTo>
                    <a:pt x="14389" y="345592"/>
                  </a:lnTo>
                  <a:close/>
                </a:path>
                <a:path w="1569720" h="439420">
                  <a:moveTo>
                    <a:pt x="14389" y="259207"/>
                  </a:moveTo>
                  <a:lnTo>
                    <a:pt x="0" y="259207"/>
                  </a:lnTo>
                  <a:lnTo>
                    <a:pt x="0" y="273608"/>
                  </a:lnTo>
                  <a:lnTo>
                    <a:pt x="14389" y="273608"/>
                  </a:lnTo>
                  <a:lnTo>
                    <a:pt x="14389" y="259207"/>
                  </a:lnTo>
                  <a:close/>
                </a:path>
                <a:path w="1569720" h="439420">
                  <a:moveTo>
                    <a:pt x="14389" y="172796"/>
                  </a:moveTo>
                  <a:lnTo>
                    <a:pt x="0" y="172796"/>
                  </a:lnTo>
                  <a:lnTo>
                    <a:pt x="0" y="187198"/>
                  </a:lnTo>
                  <a:lnTo>
                    <a:pt x="14389" y="187198"/>
                  </a:lnTo>
                  <a:lnTo>
                    <a:pt x="14389" y="172796"/>
                  </a:lnTo>
                  <a:close/>
                </a:path>
                <a:path w="1569720" h="439420">
                  <a:moveTo>
                    <a:pt x="14389" y="86410"/>
                  </a:moveTo>
                  <a:lnTo>
                    <a:pt x="0" y="86410"/>
                  </a:lnTo>
                  <a:lnTo>
                    <a:pt x="0" y="100812"/>
                  </a:lnTo>
                  <a:lnTo>
                    <a:pt x="14389" y="100812"/>
                  </a:lnTo>
                  <a:lnTo>
                    <a:pt x="14389" y="86410"/>
                  </a:lnTo>
                  <a:close/>
                </a:path>
                <a:path w="1569720" h="439420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1569720" h="439420">
                  <a:moveTo>
                    <a:pt x="93586" y="432003"/>
                  </a:moveTo>
                  <a:lnTo>
                    <a:pt x="86398" y="432003"/>
                  </a:lnTo>
                  <a:lnTo>
                    <a:pt x="86398" y="439204"/>
                  </a:lnTo>
                  <a:lnTo>
                    <a:pt x="93586" y="439204"/>
                  </a:lnTo>
                  <a:lnTo>
                    <a:pt x="93586" y="432003"/>
                  </a:lnTo>
                  <a:close/>
                </a:path>
                <a:path w="1569720" h="439420">
                  <a:moveTo>
                    <a:pt x="93586" y="345592"/>
                  </a:moveTo>
                  <a:lnTo>
                    <a:pt x="86398" y="345592"/>
                  </a:lnTo>
                  <a:lnTo>
                    <a:pt x="86398" y="359994"/>
                  </a:lnTo>
                  <a:lnTo>
                    <a:pt x="93586" y="359994"/>
                  </a:lnTo>
                  <a:lnTo>
                    <a:pt x="93586" y="345592"/>
                  </a:lnTo>
                  <a:close/>
                </a:path>
                <a:path w="1569720" h="439420">
                  <a:moveTo>
                    <a:pt x="93586" y="259207"/>
                  </a:moveTo>
                  <a:lnTo>
                    <a:pt x="86398" y="259207"/>
                  </a:lnTo>
                  <a:lnTo>
                    <a:pt x="86398" y="273608"/>
                  </a:lnTo>
                  <a:lnTo>
                    <a:pt x="93586" y="273608"/>
                  </a:lnTo>
                  <a:lnTo>
                    <a:pt x="93586" y="259207"/>
                  </a:lnTo>
                  <a:close/>
                </a:path>
                <a:path w="1569720" h="439420">
                  <a:moveTo>
                    <a:pt x="93586" y="172796"/>
                  </a:moveTo>
                  <a:lnTo>
                    <a:pt x="86398" y="172796"/>
                  </a:lnTo>
                  <a:lnTo>
                    <a:pt x="86398" y="187198"/>
                  </a:lnTo>
                  <a:lnTo>
                    <a:pt x="93586" y="187198"/>
                  </a:lnTo>
                  <a:lnTo>
                    <a:pt x="93586" y="172796"/>
                  </a:lnTo>
                  <a:close/>
                </a:path>
                <a:path w="1569720" h="439420">
                  <a:moveTo>
                    <a:pt x="93586" y="86410"/>
                  </a:moveTo>
                  <a:lnTo>
                    <a:pt x="86398" y="86410"/>
                  </a:lnTo>
                  <a:lnTo>
                    <a:pt x="86398" y="100812"/>
                  </a:lnTo>
                  <a:lnTo>
                    <a:pt x="93586" y="100812"/>
                  </a:lnTo>
                  <a:lnTo>
                    <a:pt x="93586" y="86410"/>
                  </a:lnTo>
                  <a:close/>
                </a:path>
                <a:path w="1569720" h="439420">
                  <a:moveTo>
                    <a:pt x="93586" y="0"/>
                  </a:moveTo>
                  <a:lnTo>
                    <a:pt x="86398" y="0"/>
                  </a:lnTo>
                  <a:lnTo>
                    <a:pt x="86398" y="7200"/>
                  </a:lnTo>
                  <a:lnTo>
                    <a:pt x="86398" y="14414"/>
                  </a:lnTo>
                  <a:lnTo>
                    <a:pt x="93586" y="14414"/>
                  </a:lnTo>
                  <a:lnTo>
                    <a:pt x="93586" y="7200"/>
                  </a:lnTo>
                  <a:lnTo>
                    <a:pt x="93586" y="0"/>
                  </a:lnTo>
                  <a:close/>
                </a:path>
                <a:path w="1569720" h="439420">
                  <a:moveTo>
                    <a:pt x="100799" y="432003"/>
                  </a:moveTo>
                  <a:lnTo>
                    <a:pt x="93599" y="432003"/>
                  </a:lnTo>
                  <a:lnTo>
                    <a:pt x="93599" y="439204"/>
                  </a:lnTo>
                  <a:lnTo>
                    <a:pt x="100799" y="439204"/>
                  </a:lnTo>
                  <a:lnTo>
                    <a:pt x="100799" y="432003"/>
                  </a:lnTo>
                  <a:close/>
                </a:path>
                <a:path w="1569720" h="439420">
                  <a:moveTo>
                    <a:pt x="100799" y="345592"/>
                  </a:moveTo>
                  <a:lnTo>
                    <a:pt x="93599" y="345592"/>
                  </a:lnTo>
                  <a:lnTo>
                    <a:pt x="93599" y="359994"/>
                  </a:lnTo>
                  <a:lnTo>
                    <a:pt x="100799" y="359994"/>
                  </a:lnTo>
                  <a:lnTo>
                    <a:pt x="100799" y="345592"/>
                  </a:lnTo>
                  <a:close/>
                </a:path>
                <a:path w="1569720" h="439420">
                  <a:moveTo>
                    <a:pt x="100799" y="259207"/>
                  </a:moveTo>
                  <a:lnTo>
                    <a:pt x="93599" y="259207"/>
                  </a:lnTo>
                  <a:lnTo>
                    <a:pt x="93599" y="273608"/>
                  </a:lnTo>
                  <a:lnTo>
                    <a:pt x="100799" y="273608"/>
                  </a:lnTo>
                  <a:lnTo>
                    <a:pt x="100799" y="259207"/>
                  </a:lnTo>
                  <a:close/>
                </a:path>
                <a:path w="1569720" h="439420">
                  <a:moveTo>
                    <a:pt x="100799" y="172796"/>
                  </a:moveTo>
                  <a:lnTo>
                    <a:pt x="93599" y="172796"/>
                  </a:lnTo>
                  <a:lnTo>
                    <a:pt x="93599" y="187198"/>
                  </a:lnTo>
                  <a:lnTo>
                    <a:pt x="100799" y="187198"/>
                  </a:lnTo>
                  <a:lnTo>
                    <a:pt x="100799" y="172796"/>
                  </a:lnTo>
                  <a:close/>
                </a:path>
                <a:path w="1569720" h="439420">
                  <a:moveTo>
                    <a:pt x="100799" y="86410"/>
                  </a:moveTo>
                  <a:lnTo>
                    <a:pt x="93599" y="86410"/>
                  </a:lnTo>
                  <a:lnTo>
                    <a:pt x="93599" y="100812"/>
                  </a:lnTo>
                  <a:lnTo>
                    <a:pt x="100799" y="100812"/>
                  </a:lnTo>
                  <a:lnTo>
                    <a:pt x="100799" y="86410"/>
                  </a:lnTo>
                  <a:close/>
                </a:path>
                <a:path w="1569720" h="439420">
                  <a:moveTo>
                    <a:pt x="100799" y="0"/>
                  </a:moveTo>
                  <a:lnTo>
                    <a:pt x="93599" y="0"/>
                  </a:lnTo>
                  <a:lnTo>
                    <a:pt x="93599" y="7200"/>
                  </a:lnTo>
                  <a:lnTo>
                    <a:pt x="93599" y="14414"/>
                  </a:lnTo>
                  <a:lnTo>
                    <a:pt x="100799" y="14414"/>
                  </a:lnTo>
                  <a:lnTo>
                    <a:pt x="100799" y="7200"/>
                  </a:lnTo>
                  <a:lnTo>
                    <a:pt x="100799" y="0"/>
                  </a:lnTo>
                  <a:close/>
                </a:path>
                <a:path w="1569720" h="439420">
                  <a:moveTo>
                    <a:pt x="187172" y="345605"/>
                  </a:moveTo>
                  <a:lnTo>
                    <a:pt x="172770" y="345605"/>
                  </a:lnTo>
                  <a:lnTo>
                    <a:pt x="172770" y="360006"/>
                  </a:lnTo>
                  <a:lnTo>
                    <a:pt x="187172" y="360006"/>
                  </a:lnTo>
                  <a:lnTo>
                    <a:pt x="187172" y="345605"/>
                  </a:lnTo>
                  <a:close/>
                </a:path>
                <a:path w="1569720" h="439420">
                  <a:moveTo>
                    <a:pt x="187172" y="259194"/>
                  </a:moveTo>
                  <a:lnTo>
                    <a:pt x="172770" y="259194"/>
                  </a:lnTo>
                  <a:lnTo>
                    <a:pt x="172770" y="273596"/>
                  </a:lnTo>
                  <a:lnTo>
                    <a:pt x="187172" y="273596"/>
                  </a:lnTo>
                  <a:lnTo>
                    <a:pt x="187172" y="259194"/>
                  </a:lnTo>
                  <a:close/>
                </a:path>
                <a:path w="1569720" h="439420">
                  <a:moveTo>
                    <a:pt x="187172" y="172808"/>
                  </a:moveTo>
                  <a:lnTo>
                    <a:pt x="172770" y="172808"/>
                  </a:lnTo>
                  <a:lnTo>
                    <a:pt x="172770" y="187210"/>
                  </a:lnTo>
                  <a:lnTo>
                    <a:pt x="187172" y="187210"/>
                  </a:lnTo>
                  <a:lnTo>
                    <a:pt x="187172" y="172808"/>
                  </a:lnTo>
                  <a:close/>
                </a:path>
                <a:path w="1569720" h="439420">
                  <a:moveTo>
                    <a:pt x="187172" y="86398"/>
                  </a:moveTo>
                  <a:lnTo>
                    <a:pt x="172770" y="86398"/>
                  </a:lnTo>
                  <a:lnTo>
                    <a:pt x="172770" y="100799"/>
                  </a:lnTo>
                  <a:lnTo>
                    <a:pt x="187172" y="100799"/>
                  </a:lnTo>
                  <a:lnTo>
                    <a:pt x="187172" y="86398"/>
                  </a:lnTo>
                  <a:close/>
                </a:path>
                <a:path w="1569720" h="439420">
                  <a:moveTo>
                    <a:pt x="187185" y="432003"/>
                  </a:moveTo>
                  <a:lnTo>
                    <a:pt x="172783" y="432003"/>
                  </a:lnTo>
                  <a:lnTo>
                    <a:pt x="172783" y="439204"/>
                  </a:lnTo>
                  <a:lnTo>
                    <a:pt x="187185" y="439204"/>
                  </a:lnTo>
                  <a:lnTo>
                    <a:pt x="187185" y="432003"/>
                  </a:lnTo>
                  <a:close/>
                </a:path>
                <a:path w="1569720" h="439420">
                  <a:moveTo>
                    <a:pt x="187185" y="0"/>
                  </a:moveTo>
                  <a:lnTo>
                    <a:pt x="172783" y="0"/>
                  </a:lnTo>
                  <a:lnTo>
                    <a:pt x="172783" y="7200"/>
                  </a:lnTo>
                  <a:lnTo>
                    <a:pt x="172783" y="14414"/>
                  </a:lnTo>
                  <a:lnTo>
                    <a:pt x="187185" y="14414"/>
                  </a:lnTo>
                  <a:lnTo>
                    <a:pt x="187185" y="7200"/>
                  </a:lnTo>
                  <a:lnTo>
                    <a:pt x="187185" y="0"/>
                  </a:lnTo>
                  <a:close/>
                </a:path>
                <a:path w="1569720" h="439420">
                  <a:moveTo>
                    <a:pt x="273583" y="345605"/>
                  </a:moveTo>
                  <a:lnTo>
                    <a:pt x="259168" y="345605"/>
                  </a:lnTo>
                  <a:lnTo>
                    <a:pt x="259168" y="360006"/>
                  </a:lnTo>
                  <a:lnTo>
                    <a:pt x="273583" y="360006"/>
                  </a:lnTo>
                  <a:lnTo>
                    <a:pt x="273583" y="345605"/>
                  </a:lnTo>
                  <a:close/>
                </a:path>
                <a:path w="1569720" h="439420">
                  <a:moveTo>
                    <a:pt x="273583" y="259194"/>
                  </a:moveTo>
                  <a:lnTo>
                    <a:pt x="259168" y="259194"/>
                  </a:lnTo>
                  <a:lnTo>
                    <a:pt x="259168" y="273596"/>
                  </a:lnTo>
                  <a:lnTo>
                    <a:pt x="273583" y="273596"/>
                  </a:lnTo>
                  <a:lnTo>
                    <a:pt x="273583" y="259194"/>
                  </a:lnTo>
                  <a:close/>
                </a:path>
                <a:path w="1569720" h="439420">
                  <a:moveTo>
                    <a:pt x="273583" y="172808"/>
                  </a:moveTo>
                  <a:lnTo>
                    <a:pt x="259168" y="172808"/>
                  </a:lnTo>
                  <a:lnTo>
                    <a:pt x="259168" y="187210"/>
                  </a:lnTo>
                  <a:lnTo>
                    <a:pt x="273583" y="187210"/>
                  </a:lnTo>
                  <a:lnTo>
                    <a:pt x="273583" y="172808"/>
                  </a:lnTo>
                  <a:close/>
                </a:path>
                <a:path w="1569720" h="439420">
                  <a:moveTo>
                    <a:pt x="273583" y="86398"/>
                  </a:moveTo>
                  <a:lnTo>
                    <a:pt x="259168" y="86398"/>
                  </a:lnTo>
                  <a:lnTo>
                    <a:pt x="259168" y="100799"/>
                  </a:lnTo>
                  <a:lnTo>
                    <a:pt x="273583" y="100799"/>
                  </a:lnTo>
                  <a:lnTo>
                    <a:pt x="273583" y="86398"/>
                  </a:lnTo>
                  <a:close/>
                </a:path>
                <a:path w="1569720" h="439420">
                  <a:moveTo>
                    <a:pt x="273596" y="432003"/>
                  </a:moveTo>
                  <a:lnTo>
                    <a:pt x="259181" y="432003"/>
                  </a:lnTo>
                  <a:lnTo>
                    <a:pt x="259181" y="439204"/>
                  </a:lnTo>
                  <a:lnTo>
                    <a:pt x="273596" y="439204"/>
                  </a:lnTo>
                  <a:lnTo>
                    <a:pt x="273596" y="432003"/>
                  </a:lnTo>
                  <a:close/>
                </a:path>
                <a:path w="1569720" h="439420">
                  <a:moveTo>
                    <a:pt x="273596" y="0"/>
                  </a:moveTo>
                  <a:lnTo>
                    <a:pt x="259181" y="0"/>
                  </a:lnTo>
                  <a:lnTo>
                    <a:pt x="259181" y="7200"/>
                  </a:lnTo>
                  <a:lnTo>
                    <a:pt x="259181" y="14414"/>
                  </a:lnTo>
                  <a:lnTo>
                    <a:pt x="273596" y="14414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1569720" h="439420">
                  <a:moveTo>
                    <a:pt x="359981" y="345605"/>
                  </a:moveTo>
                  <a:lnTo>
                    <a:pt x="345579" y="345605"/>
                  </a:lnTo>
                  <a:lnTo>
                    <a:pt x="345579" y="360006"/>
                  </a:lnTo>
                  <a:lnTo>
                    <a:pt x="359981" y="360006"/>
                  </a:lnTo>
                  <a:lnTo>
                    <a:pt x="359981" y="345605"/>
                  </a:lnTo>
                  <a:close/>
                </a:path>
                <a:path w="1569720" h="439420">
                  <a:moveTo>
                    <a:pt x="359981" y="259194"/>
                  </a:moveTo>
                  <a:lnTo>
                    <a:pt x="345579" y="259194"/>
                  </a:lnTo>
                  <a:lnTo>
                    <a:pt x="345579" y="273596"/>
                  </a:lnTo>
                  <a:lnTo>
                    <a:pt x="359981" y="273596"/>
                  </a:lnTo>
                  <a:lnTo>
                    <a:pt x="359981" y="259194"/>
                  </a:lnTo>
                  <a:close/>
                </a:path>
                <a:path w="1569720" h="439420">
                  <a:moveTo>
                    <a:pt x="359981" y="172808"/>
                  </a:moveTo>
                  <a:lnTo>
                    <a:pt x="345579" y="172808"/>
                  </a:lnTo>
                  <a:lnTo>
                    <a:pt x="345579" y="187210"/>
                  </a:lnTo>
                  <a:lnTo>
                    <a:pt x="359981" y="187210"/>
                  </a:lnTo>
                  <a:lnTo>
                    <a:pt x="359981" y="172808"/>
                  </a:lnTo>
                  <a:close/>
                </a:path>
                <a:path w="1569720" h="439420">
                  <a:moveTo>
                    <a:pt x="359981" y="86398"/>
                  </a:moveTo>
                  <a:lnTo>
                    <a:pt x="345579" y="86398"/>
                  </a:lnTo>
                  <a:lnTo>
                    <a:pt x="345579" y="100799"/>
                  </a:lnTo>
                  <a:lnTo>
                    <a:pt x="359981" y="100799"/>
                  </a:lnTo>
                  <a:lnTo>
                    <a:pt x="359981" y="86398"/>
                  </a:lnTo>
                  <a:close/>
                </a:path>
                <a:path w="1569720" h="439420">
                  <a:moveTo>
                    <a:pt x="359994" y="432003"/>
                  </a:moveTo>
                  <a:lnTo>
                    <a:pt x="345592" y="432003"/>
                  </a:lnTo>
                  <a:lnTo>
                    <a:pt x="345592" y="439204"/>
                  </a:lnTo>
                  <a:lnTo>
                    <a:pt x="359994" y="439204"/>
                  </a:lnTo>
                  <a:lnTo>
                    <a:pt x="359994" y="432003"/>
                  </a:lnTo>
                  <a:close/>
                </a:path>
                <a:path w="1569720" h="439420">
                  <a:moveTo>
                    <a:pt x="359994" y="0"/>
                  </a:moveTo>
                  <a:lnTo>
                    <a:pt x="345592" y="0"/>
                  </a:lnTo>
                  <a:lnTo>
                    <a:pt x="345592" y="7200"/>
                  </a:lnTo>
                  <a:lnTo>
                    <a:pt x="345592" y="14414"/>
                  </a:lnTo>
                  <a:lnTo>
                    <a:pt x="359994" y="14414"/>
                  </a:lnTo>
                  <a:lnTo>
                    <a:pt x="359994" y="7200"/>
                  </a:lnTo>
                  <a:lnTo>
                    <a:pt x="359994" y="0"/>
                  </a:lnTo>
                  <a:close/>
                </a:path>
                <a:path w="1569720" h="439420">
                  <a:moveTo>
                    <a:pt x="446392" y="432003"/>
                  </a:moveTo>
                  <a:lnTo>
                    <a:pt x="431990" y="432003"/>
                  </a:lnTo>
                  <a:lnTo>
                    <a:pt x="431990" y="439204"/>
                  </a:lnTo>
                  <a:lnTo>
                    <a:pt x="446392" y="439204"/>
                  </a:lnTo>
                  <a:lnTo>
                    <a:pt x="446392" y="432003"/>
                  </a:lnTo>
                  <a:close/>
                </a:path>
                <a:path w="1569720" h="439420">
                  <a:moveTo>
                    <a:pt x="446392" y="345605"/>
                  </a:moveTo>
                  <a:lnTo>
                    <a:pt x="431990" y="345605"/>
                  </a:lnTo>
                  <a:lnTo>
                    <a:pt x="431990" y="360006"/>
                  </a:lnTo>
                  <a:lnTo>
                    <a:pt x="446392" y="360006"/>
                  </a:lnTo>
                  <a:lnTo>
                    <a:pt x="446392" y="345605"/>
                  </a:lnTo>
                  <a:close/>
                </a:path>
                <a:path w="1569720" h="439420">
                  <a:moveTo>
                    <a:pt x="446392" y="259194"/>
                  </a:moveTo>
                  <a:lnTo>
                    <a:pt x="431990" y="259194"/>
                  </a:lnTo>
                  <a:lnTo>
                    <a:pt x="431990" y="273596"/>
                  </a:lnTo>
                  <a:lnTo>
                    <a:pt x="446392" y="273596"/>
                  </a:lnTo>
                  <a:lnTo>
                    <a:pt x="446392" y="259194"/>
                  </a:lnTo>
                  <a:close/>
                </a:path>
                <a:path w="1569720" h="439420">
                  <a:moveTo>
                    <a:pt x="446392" y="172808"/>
                  </a:moveTo>
                  <a:lnTo>
                    <a:pt x="431990" y="172808"/>
                  </a:lnTo>
                  <a:lnTo>
                    <a:pt x="431990" y="187210"/>
                  </a:lnTo>
                  <a:lnTo>
                    <a:pt x="446392" y="187210"/>
                  </a:lnTo>
                  <a:lnTo>
                    <a:pt x="446392" y="172808"/>
                  </a:lnTo>
                  <a:close/>
                </a:path>
                <a:path w="1569720" h="439420">
                  <a:moveTo>
                    <a:pt x="446392" y="86398"/>
                  </a:moveTo>
                  <a:lnTo>
                    <a:pt x="431990" y="86398"/>
                  </a:lnTo>
                  <a:lnTo>
                    <a:pt x="431990" y="100799"/>
                  </a:lnTo>
                  <a:lnTo>
                    <a:pt x="446392" y="100799"/>
                  </a:lnTo>
                  <a:lnTo>
                    <a:pt x="446392" y="86398"/>
                  </a:lnTo>
                  <a:close/>
                </a:path>
                <a:path w="1569720" h="439420">
                  <a:moveTo>
                    <a:pt x="446392" y="0"/>
                  </a:moveTo>
                  <a:lnTo>
                    <a:pt x="431990" y="0"/>
                  </a:lnTo>
                  <a:lnTo>
                    <a:pt x="431990" y="7200"/>
                  </a:lnTo>
                  <a:lnTo>
                    <a:pt x="431990" y="14414"/>
                  </a:lnTo>
                  <a:lnTo>
                    <a:pt x="446392" y="14414"/>
                  </a:lnTo>
                  <a:lnTo>
                    <a:pt x="446392" y="7200"/>
                  </a:lnTo>
                  <a:lnTo>
                    <a:pt x="446392" y="0"/>
                  </a:lnTo>
                  <a:close/>
                </a:path>
                <a:path w="1569720" h="439420">
                  <a:moveTo>
                    <a:pt x="525589" y="432003"/>
                  </a:moveTo>
                  <a:lnTo>
                    <a:pt x="518388" y="432003"/>
                  </a:lnTo>
                  <a:lnTo>
                    <a:pt x="518388" y="439204"/>
                  </a:lnTo>
                  <a:lnTo>
                    <a:pt x="525589" y="439204"/>
                  </a:lnTo>
                  <a:lnTo>
                    <a:pt x="525589" y="432003"/>
                  </a:lnTo>
                  <a:close/>
                </a:path>
                <a:path w="1569720" h="439420">
                  <a:moveTo>
                    <a:pt x="525589" y="345592"/>
                  </a:moveTo>
                  <a:lnTo>
                    <a:pt x="518388" y="345592"/>
                  </a:lnTo>
                  <a:lnTo>
                    <a:pt x="518388" y="359994"/>
                  </a:lnTo>
                  <a:lnTo>
                    <a:pt x="525589" y="359994"/>
                  </a:lnTo>
                  <a:lnTo>
                    <a:pt x="525589" y="345592"/>
                  </a:lnTo>
                  <a:close/>
                </a:path>
                <a:path w="1569720" h="439420">
                  <a:moveTo>
                    <a:pt x="525589" y="259207"/>
                  </a:moveTo>
                  <a:lnTo>
                    <a:pt x="518388" y="259207"/>
                  </a:lnTo>
                  <a:lnTo>
                    <a:pt x="518388" y="273608"/>
                  </a:lnTo>
                  <a:lnTo>
                    <a:pt x="525589" y="273608"/>
                  </a:lnTo>
                  <a:lnTo>
                    <a:pt x="525589" y="259207"/>
                  </a:lnTo>
                  <a:close/>
                </a:path>
                <a:path w="1569720" h="439420">
                  <a:moveTo>
                    <a:pt x="525589" y="172796"/>
                  </a:moveTo>
                  <a:lnTo>
                    <a:pt x="518388" y="172796"/>
                  </a:lnTo>
                  <a:lnTo>
                    <a:pt x="518388" y="187198"/>
                  </a:lnTo>
                  <a:lnTo>
                    <a:pt x="525589" y="187198"/>
                  </a:lnTo>
                  <a:lnTo>
                    <a:pt x="525589" y="172796"/>
                  </a:lnTo>
                  <a:close/>
                </a:path>
                <a:path w="1569720" h="439420">
                  <a:moveTo>
                    <a:pt x="525589" y="86410"/>
                  </a:moveTo>
                  <a:lnTo>
                    <a:pt x="518388" y="86410"/>
                  </a:lnTo>
                  <a:lnTo>
                    <a:pt x="518388" y="100812"/>
                  </a:lnTo>
                  <a:lnTo>
                    <a:pt x="525589" y="100812"/>
                  </a:lnTo>
                  <a:lnTo>
                    <a:pt x="525589" y="86410"/>
                  </a:lnTo>
                  <a:close/>
                </a:path>
                <a:path w="1569720" h="439420">
                  <a:moveTo>
                    <a:pt x="532777" y="0"/>
                  </a:moveTo>
                  <a:lnTo>
                    <a:pt x="525589" y="0"/>
                  </a:lnTo>
                  <a:lnTo>
                    <a:pt x="518388" y="0"/>
                  </a:lnTo>
                  <a:lnTo>
                    <a:pt x="518388" y="7200"/>
                  </a:lnTo>
                  <a:lnTo>
                    <a:pt x="518388" y="14414"/>
                  </a:lnTo>
                  <a:lnTo>
                    <a:pt x="525589" y="14414"/>
                  </a:lnTo>
                  <a:lnTo>
                    <a:pt x="525589" y="7200"/>
                  </a:lnTo>
                  <a:lnTo>
                    <a:pt x="532777" y="7200"/>
                  </a:lnTo>
                  <a:lnTo>
                    <a:pt x="532777" y="0"/>
                  </a:lnTo>
                  <a:close/>
                </a:path>
                <a:path w="1569720" h="439420">
                  <a:moveTo>
                    <a:pt x="619188" y="0"/>
                  </a:moveTo>
                  <a:lnTo>
                    <a:pt x="604774" y="0"/>
                  </a:lnTo>
                  <a:lnTo>
                    <a:pt x="604774" y="7200"/>
                  </a:lnTo>
                  <a:lnTo>
                    <a:pt x="619188" y="7200"/>
                  </a:lnTo>
                  <a:lnTo>
                    <a:pt x="619188" y="0"/>
                  </a:lnTo>
                  <a:close/>
                </a:path>
                <a:path w="1569720" h="439420">
                  <a:moveTo>
                    <a:pt x="705586" y="0"/>
                  </a:moveTo>
                  <a:lnTo>
                    <a:pt x="691184" y="0"/>
                  </a:lnTo>
                  <a:lnTo>
                    <a:pt x="691184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1569720" h="439420">
                  <a:moveTo>
                    <a:pt x="791972" y="0"/>
                  </a:moveTo>
                  <a:lnTo>
                    <a:pt x="777570" y="0"/>
                  </a:lnTo>
                  <a:lnTo>
                    <a:pt x="777570" y="7200"/>
                  </a:lnTo>
                  <a:lnTo>
                    <a:pt x="791972" y="7200"/>
                  </a:lnTo>
                  <a:lnTo>
                    <a:pt x="791972" y="0"/>
                  </a:lnTo>
                  <a:close/>
                </a:path>
                <a:path w="1569720" h="439420">
                  <a:moveTo>
                    <a:pt x="878382" y="0"/>
                  </a:moveTo>
                  <a:lnTo>
                    <a:pt x="863968" y="0"/>
                  </a:lnTo>
                  <a:lnTo>
                    <a:pt x="863968" y="7200"/>
                  </a:lnTo>
                  <a:lnTo>
                    <a:pt x="878382" y="7200"/>
                  </a:lnTo>
                  <a:lnTo>
                    <a:pt x="878382" y="0"/>
                  </a:lnTo>
                  <a:close/>
                </a:path>
                <a:path w="1569720" h="439420">
                  <a:moveTo>
                    <a:pt x="957580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57580" y="7200"/>
                  </a:lnTo>
                  <a:lnTo>
                    <a:pt x="957580" y="0"/>
                  </a:lnTo>
                  <a:close/>
                </a:path>
                <a:path w="1569720" h="439420">
                  <a:moveTo>
                    <a:pt x="964793" y="0"/>
                  </a:moveTo>
                  <a:lnTo>
                    <a:pt x="957592" y="0"/>
                  </a:lnTo>
                  <a:lnTo>
                    <a:pt x="957592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  <a:path w="1569720" h="439420">
                  <a:moveTo>
                    <a:pt x="1051191" y="0"/>
                  </a:moveTo>
                  <a:lnTo>
                    <a:pt x="1036789" y="0"/>
                  </a:lnTo>
                  <a:lnTo>
                    <a:pt x="1036789" y="7200"/>
                  </a:lnTo>
                  <a:lnTo>
                    <a:pt x="1051191" y="7200"/>
                  </a:lnTo>
                  <a:lnTo>
                    <a:pt x="1051191" y="0"/>
                  </a:lnTo>
                  <a:close/>
                </a:path>
                <a:path w="1569720" h="439420">
                  <a:moveTo>
                    <a:pt x="1137577" y="0"/>
                  </a:moveTo>
                  <a:lnTo>
                    <a:pt x="1123175" y="0"/>
                  </a:lnTo>
                  <a:lnTo>
                    <a:pt x="1123175" y="7200"/>
                  </a:lnTo>
                  <a:lnTo>
                    <a:pt x="1137577" y="7200"/>
                  </a:lnTo>
                  <a:lnTo>
                    <a:pt x="1137577" y="0"/>
                  </a:lnTo>
                  <a:close/>
                </a:path>
                <a:path w="1569720" h="439420">
                  <a:moveTo>
                    <a:pt x="1223987" y="0"/>
                  </a:moveTo>
                  <a:lnTo>
                    <a:pt x="1209573" y="0"/>
                  </a:lnTo>
                  <a:lnTo>
                    <a:pt x="1209573" y="7200"/>
                  </a:lnTo>
                  <a:lnTo>
                    <a:pt x="1223987" y="7200"/>
                  </a:lnTo>
                  <a:lnTo>
                    <a:pt x="1223987" y="0"/>
                  </a:lnTo>
                  <a:close/>
                </a:path>
                <a:path w="1569720" h="439420">
                  <a:moveTo>
                    <a:pt x="1310386" y="0"/>
                  </a:moveTo>
                  <a:lnTo>
                    <a:pt x="1295984" y="0"/>
                  </a:lnTo>
                  <a:lnTo>
                    <a:pt x="1295984" y="7200"/>
                  </a:lnTo>
                  <a:lnTo>
                    <a:pt x="1310386" y="7200"/>
                  </a:lnTo>
                  <a:lnTo>
                    <a:pt x="1310386" y="0"/>
                  </a:lnTo>
                  <a:close/>
                </a:path>
                <a:path w="1569720" h="439420">
                  <a:moveTo>
                    <a:pt x="1396771" y="0"/>
                  </a:moveTo>
                  <a:lnTo>
                    <a:pt x="1389583" y="0"/>
                  </a:lnTo>
                  <a:lnTo>
                    <a:pt x="1382382" y="0"/>
                  </a:lnTo>
                  <a:lnTo>
                    <a:pt x="1382382" y="7200"/>
                  </a:lnTo>
                  <a:lnTo>
                    <a:pt x="1389583" y="7200"/>
                  </a:lnTo>
                  <a:lnTo>
                    <a:pt x="1396771" y="7200"/>
                  </a:lnTo>
                  <a:lnTo>
                    <a:pt x="1396771" y="0"/>
                  </a:lnTo>
                  <a:close/>
                </a:path>
                <a:path w="1569720" h="439420">
                  <a:moveTo>
                    <a:pt x="1483169" y="0"/>
                  </a:moveTo>
                  <a:lnTo>
                    <a:pt x="1468767" y="0"/>
                  </a:lnTo>
                  <a:lnTo>
                    <a:pt x="1468767" y="7200"/>
                  </a:lnTo>
                  <a:lnTo>
                    <a:pt x="1483169" y="7200"/>
                  </a:lnTo>
                  <a:lnTo>
                    <a:pt x="1483169" y="0"/>
                  </a:lnTo>
                  <a:close/>
                </a:path>
                <a:path w="1569720" h="439420">
                  <a:moveTo>
                    <a:pt x="1569580" y="0"/>
                  </a:moveTo>
                  <a:lnTo>
                    <a:pt x="1555178" y="0"/>
                  </a:lnTo>
                  <a:lnTo>
                    <a:pt x="1555178" y="7200"/>
                  </a:lnTo>
                  <a:lnTo>
                    <a:pt x="1569580" y="7200"/>
                  </a:lnTo>
                  <a:lnTo>
                    <a:pt x="15695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361488" y="5749455"/>
              <a:ext cx="965200" cy="432434"/>
            </a:xfrm>
            <a:custGeom>
              <a:avLst/>
              <a:gdLst/>
              <a:ahLst/>
              <a:cxnLst/>
              <a:rect l="l" t="t" r="r" b="b"/>
              <a:pathLst>
                <a:path w="965200" h="432435">
                  <a:moveTo>
                    <a:pt x="14389" y="424802"/>
                  </a:moveTo>
                  <a:lnTo>
                    <a:pt x="7200" y="424802"/>
                  </a:lnTo>
                  <a:lnTo>
                    <a:pt x="7200" y="432003"/>
                  </a:lnTo>
                  <a:lnTo>
                    <a:pt x="14389" y="432003"/>
                  </a:lnTo>
                  <a:lnTo>
                    <a:pt x="14389" y="424802"/>
                  </a:lnTo>
                  <a:close/>
                </a:path>
                <a:path w="965200" h="432435">
                  <a:moveTo>
                    <a:pt x="14389" y="338391"/>
                  </a:moveTo>
                  <a:lnTo>
                    <a:pt x="7200" y="338391"/>
                  </a:lnTo>
                  <a:lnTo>
                    <a:pt x="7200" y="352793"/>
                  </a:lnTo>
                  <a:lnTo>
                    <a:pt x="14389" y="352793"/>
                  </a:lnTo>
                  <a:lnTo>
                    <a:pt x="14389" y="338391"/>
                  </a:lnTo>
                  <a:close/>
                </a:path>
                <a:path w="965200" h="432435">
                  <a:moveTo>
                    <a:pt x="14389" y="252006"/>
                  </a:moveTo>
                  <a:lnTo>
                    <a:pt x="7200" y="252006"/>
                  </a:lnTo>
                  <a:lnTo>
                    <a:pt x="7200" y="266407"/>
                  </a:lnTo>
                  <a:lnTo>
                    <a:pt x="14389" y="266407"/>
                  </a:lnTo>
                  <a:lnTo>
                    <a:pt x="14389" y="252006"/>
                  </a:lnTo>
                  <a:close/>
                </a:path>
                <a:path w="965200" h="432435">
                  <a:moveTo>
                    <a:pt x="14389" y="165595"/>
                  </a:moveTo>
                  <a:lnTo>
                    <a:pt x="7200" y="165595"/>
                  </a:lnTo>
                  <a:lnTo>
                    <a:pt x="7200" y="179997"/>
                  </a:lnTo>
                  <a:lnTo>
                    <a:pt x="14389" y="179997"/>
                  </a:lnTo>
                  <a:lnTo>
                    <a:pt x="14389" y="165595"/>
                  </a:lnTo>
                  <a:close/>
                </a:path>
                <a:path w="965200" h="432435">
                  <a:moveTo>
                    <a:pt x="14389" y="79209"/>
                  </a:moveTo>
                  <a:lnTo>
                    <a:pt x="7200" y="79209"/>
                  </a:lnTo>
                  <a:lnTo>
                    <a:pt x="7200" y="93611"/>
                  </a:lnTo>
                  <a:lnTo>
                    <a:pt x="14389" y="93611"/>
                  </a:lnTo>
                  <a:lnTo>
                    <a:pt x="14389" y="79209"/>
                  </a:lnTo>
                  <a:close/>
                </a:path>
                <a:path w="965200" h="432435">
                  <a:moveTo>
                    <a:pt x="14389" y="0"/>
                  </a:moveTo>
                  <a:lnTo>
                    <a:pt x="7200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7200" y="7213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  <a:path w="965200" h="432435">
                  <a:moveTo>
                    <a:pt x="100799" y="424802"/>
                  </a:moveTo>
                  <a:lnTo>
                    <a:pt x="86385" y="424802"/>
                  </a:lnTo>
                  <a:lnTo>
                    <a:pt x="86385" y="432003"/>
                  </a:lnTo>
                  <a:lnTo>
                    <a:pt x="100799" y="432003"/>
                  </a:lnTo>
                  <a:lnTo>
                    <a:pt x="100799" y="424802"/>
                  </a:lnTo>
                  <a:close/>
                </a:path>
                <a:path w="965200" h="432435">
                  <a:moveTo>
                    <a:pt x="100799" y="338391"/>
                  </a:moveTo>
                  <a:lnTo>
                    <a:pt x="86385" y="338391"/>
                  </a:lnTo>
                  <a:lnTo>
                    <a:pt x="86385" y="352793"/>
                  </a:lnTo>
                  <a:lnTo>
                    <a:pt x="100799" y="352793"/>
                  </a:lnTo>
                  <a:lnTo>
                    <a:pt x="100799" y="338391"/>
                  </a:lnTo>
                  <a:close/>
                </a:path>
                <a:path w="965200" h="432435">
                  <a:moveTo>
                    <a:pt x="100799" y="252006"/>
                  </a:moveTo>
                  <a:lnTo>
                    <a:pt x="86385" y="252006"/>
                  </a:lnTo>
                  <a:lnTo>
                    <a:pt x="86385" y="266407"/>
                  </a:lnTo>
                  <a:lnTo>
                    <a:pt x="100799" y="266407"/>
                  </a:lnTo>
                  <a:lnTo>
                    <a:pt x="100799" y="252006"/>
                  </a:lnTo>
                  <a:close/>
                </a:path>
                <a:path w="965200" h="432435">
                  <a:moveTo>
                    <a:pt x="100799" y="165595"/>
                  </a:moveTo>
                  <a:lnTo>
                    <a:pt x="86385" y="165595"/>
                  </a:lnTo>
                  <a:lnTo>
                    <a:pt x="86385" y="179997"/>
                  </a:lnTo>
                  <a:lnTo>
                    <a:pt x="100799" y="179997"/>
                  </a:lnTo>
                  <a:lnTo>
                    <a:pt x="100799" y="165595"/>
                  </a:lnTo>
                  <a:close/>
                </a:path>
                <a:path w="965200" h="432435">
                  <a:moveTo>
                    <a:pt x="100799" y="79209"/>
                  </a:moveTo>
                  <a:lnTo>
                    <a:pt x="86385" y="79209"/>
                  </a:lnTo>
                  <a:lnTo>
                    <a:pt x="86385" y="93611"/>
                  </a:lnTo>
                  <a:lnTo>
                    <a:pt x="100799" y="93611"/>
                  </a:lnTo>
                  <a:lnTo>
                    <a:pt x="100799" y="79209"/>
                  </a:lnTo>
                  <a:close/>
                </a:path>
                <a:path w="965200" h="432435">
                  <a:moveTo>
                    <a:pt x="100799" y="0"/>
                  </a:moveTo>
                  <a:lnTo>
                    <a:pt x="86385" y="0"/>
                  </a:lnTo>
                  <a:lnTo>
                    <a:pt x="86385" y="7213"/>
                  </a:lnTo>
                  <a:lnTo>
                    <a:pt x="100799" y="7213"/>
                  </a:lnTo>
                  <a:lnTo>
                    <a:pt x="100799" y="0"/>
                  </a:lnTo>
                  <a:close/>
                </a:path>
                <a:path w="965200" h="432435">
                  <a:moveTo>
                    <a:pt x="187198" y="338391"/>
                  </a:moveTo>
                  <a:lnTo>
                    <a:pt x="172796" y="338391"/>
                  </a:lnTo>
                  <a:lnTo>
                    <a:pt x="172796" y="352793"/>
                  </a:lnTo>
                  <a:lnTo>
                    <a:pt x="187198" y="352793"/>
                  </a:lnTo>
                  <a:lnTo>
                    <a:pt x="187198" y="338391"/>
                  </a:lnTo>
                  <a:close/>
                </a:path>
                <a:path w="965200" h="432435">
                  <a:moveTo>
                    <a:pt x="187198" y="252006"/>
                  </a:moveTo>
                  <a:lnTo>
                    <a:pt x="172796" y="252006"/>
                  </a:lnTo>
                  <a:lnTo>
                    <a:pt x="172796" y="266407"/>
                  </a:lnTo>
                  <a:lnTo>
                    <a:pt x="187198" y="266407"/>
                  </a:lnTo>
                  <a:lnTo>
                    <a:pt x="187198" y="252006"/>
                  </a:lnTo>
                  <a:close/>
                </a:path>
                <a:path w="965200" h="432435">
                  <a:moveTo>
                    <a:pt x="187198" y="165595"/>
                  </a:moveTo>
                  <a:lnTo>
                    <a:pt x="172796" y="165595"/>
                  </a:lnTo>
                  <a:lnTo>
                    <a:pt x="172796" y="179997"/>
                  </a:lnTo>
                  <a:lnTo>
                    <a:pt x="187198" y="179997"/>
                  </a:lnTo>
                  <a:lnTo>
                    <a:pt x="187198" y="165595"/>
                  </a:lnTo>
                  <a:close/>
                </a:path>
                <a:path w="965200" h="432435">
                  <a:moveTo>
                    <a:pt x="187198" y="79209"/>
                  </a:moveTo>
                  <a:lnTo>
                    <a:pt x="172796" y="79209"/>
                  </a:lnTo>
                  <a:lnTo>
                    <a:pt x="172796" y="93611"/>
                  </a:lnTo>
                  <a:lnTo>
                    <a:pt x="187198" y="93611"/>
                  </a:lnTo>
                  <a:lnTo>
                    <a:pt x="187198" y="79209"/>
                  </a:lnTo>
                  <a:close/>
                </a:path>
                <a:path w="965200" h="432435">
                  <a:moveTo>
                    <a:pt x="187198" y="0"/>
                  </a:moveTo>
                  <a:lnTo>
                    <a:pt x="172796" y="0"/>
                  </a:lnTo>
                  <a:lnTo>
                    <a:pt x="172796" y="7213"/>
                  </a:lnTo>
                  <a:lnTo>
                    <a:pt x="187198" y="7213"/>
                  </a:lnTo>
                  <a:lnTo>
                    <a:pt x="187198" y="0"/>
                  </a:lnTo>
                  <a:close/>
                </a:path>
                <a:path w="965200" h="432435">
                  <a:moveTo>
                    <a:pt x="273583" y="338391"/>
                  </a:moveTo>
                  <a:lnTo>
                    <a:pt x="259181" y="338391"/>
                  </a:lnTo>
                  <a:lnTo>
                    <a:pt x="259181" y="352793"/>
                  </a:lnTo>
                  <a:lnTo>
                    <a:pt x="273583" y="352793"/>
                  </a:lnTo>
                  <a:lnTo>
                    <a:pt x="273583" y="338391"/>
                  </a:lnTo>
                  <a:close/>
                </a:path>
                <a:path w="965200" h="432435">
                  <a:moveTo>
                    <a:pt x="273583" y="252006"/>
                  </a:moveTo>
                  <a:lnTo>
                    <a:pt x="259181" y="252006"/>
                  </a:lnTo>
                  <a:lnTo>
                    <a:pt x="259181" y="266407"/>
                  </a:lnTo>
                  <a:lnTo>
                    <a:pt x="273583" y="266407"/>
                  </a:lnTo>
                  <a:lnTo>
                    <a:pt x="273583" y="252006"/>
                  </a:lnTo>
                  <a:close/>
                </a:path>
                <a:path w="965200" h="432435">
                  <a:moveTo>
                    <a:pt x="273583" y="165595"/>
                  </a:moveTo>
                  <a:lnTo>
                    <a:pt x="259181" y="165595"/>
                  </a:lnTo>
                  <a:lnTo>
                    <a:pt x="259181" y="179997"/>
                  </a:lnTo>
                  <a:lnTo>
                    <a:pt x="273583" y="179997"/>
                  </a:lnTo>
                  <a:lnTo>
                    <a:pt x="273583" y="165595"/>
                  </a:lnTo>
                  <a:close/>
                </a:path>
                <a:path w="965200" h="432435">
                  <a:moveTo>
                    <a:pt x="273583" y="79209"/>
                  </a:moveTo>
                  <a:lnTo>
                    <a:pt x="259181" y="79209"/>
                  </a:lnTo>
                  <a:lnTo>
                    <a:pt x="259181" y="93611"/>
                  </a:lnTo>
                  <a:lnTo>
                    <a:pt x="273583" y="93611"/>
                  </a:lnTo>
                  <a:lnTo>
                    <a:pt x="273583" y="79209"/>
                  </a:lnTo>
                  <a:close/>
                </a:path>
                <a:path w="965200" h="432435">
                  <a:moveTo>
                    <a:pt x="273583" y="0"/>
                  </a:moveTo>
                  <a:lnTo>
                    <a:pt x="259181" y="0"/>
                  </a:lnTo>
                  <a:lnTo>
                    <a:pt x="259181" y="7213"/>
                  </a:lnTo>
                  <a:lnTo>
                    <a:pt x="273583" y="7213"/>
                  </a:lnTo>
                  <a:lnTo>
                    <a:pt x="273583" y="0"/>
                  </a:lnTo>
                  <a:close/>
                </a:path>
                <a:path w="965200" h="432435">
                  <a:moveTo>
                    <a:pt x="359994" y="338391"/>
                  </a:moveTo>
                  <a:lnTo>
                    <a:pt x="345579" y="338391"/>
                  </a:lnTo>
                  <a:lnTo>
                    <a:pt x="345579" y="352793"/>
                  </a:lnTo>
                  <a:lnTo>
                    <a:pt x="359994" y="352793"/>
                  </a:lnTo>
                  <a:lnTo>
                    <a:pt x="359994" y="338391"/>
                  </a:lnTo>
                  <a:close/>
                </a:path>
                <a:path w="965200" h="432435">
                  <a:moveTo>
                    <a:pt x="359994" y="252006"/>
                  </a:moveTo>
                  <a:lnTo>
                    <a:pt x="345579" y="252006"/>
                  </a:lnTo>
                  <a:lnTo>
                    <a:pt x="345579" y="266407"/>
                  </a:lnTo>
                  <a:lnTo>
                    <a:pt x="359994" y="266407"/>
                  </a:lnTo>
                  <a:lnTo>
                    <a:pt x="359994" y="252006"/>
                  </a:lnTo>
                  <a:close/>
                </a:path>
                <a:path w="965200" h="432435">
                  <a:moveTo>
                    <a:pt x="359994" y="165595"/>
                  </a:moveTo>
                  <a:lnTo>
                    <a:pt x="345579" y="165595"/>
                  </a:lnTo>
                  <a:lnTo>
                    <a:pt x="345579" y="179997"/>
                  </a:lnTo>
                  <a:lnTo>
                    <a:pt x="359994" y="179997"/>
                  </a:lnTo>
                  <a:lnTo>
                    <a:pt x="359994" y="165595"/>
                  </a:lnTo>
                  <a:close/>
                </a:path>
                <a:path w="965200" h="432435">
                  <a:moveTo>
                    <a:pt x="359994" y="79209"/>
                  </a:moveTo>
                  <a:lnTo>
                    <a:pt x="345579" y="79209"/>
                  </a:lnTo>
                  <a:lnTo>
                    <a:pt x="345579" y="93611"/>
                  </a:lnTo>
                  <a:lnTo>
                    <a:pt x="359994" y="93611"/>
                  </a:lnTo>
                  <a:lnTo>
                    <a:pt x="359994" y="79209"/>
                  </a:lnTo>
                  <a:close/>
                </a:path>
                <a:path w="965200" h="432435">
                  <a:moveTo>
                    <a:pt x="359994" y="0"/>
                  </a:moveTo>
                  <a:lnTo>
                    <a:pt x="345579" y="0"/>
                  </a:lnTo>
                  <a:lnTo>
                    <a:pt x="345579" y="7213"/>
                  </a:lnTo>
                  <a:lnTo>
                    <a:pt x="359994" y="7213"/>
                  </a:lnTo>
                  <a:lnTo>
                    <a:pt x="359994" y="0"/>
                  </a:lnTo>
                  <a:close/>
                </a:path>
                <a:path w="965200" h="432435">
                  <a:moveTo>
                    <a:pt x="439191" y="338391"/>
                  </a:moveTo>
                  <a:lnTo>
                    <a:pt x="432003" y="338391"/>
                  </a:lnTo>
                  <a:lnTo>
                    <a:pt x="432003" y="352793"/>
                  </a:lnTo>
                  <a:lnTo>
                    <a:pt x="439191" y="352793"/>
                  </a:lnTo>
                  <a:lnTo>
                    <a:pt x="439191" y="338391"/>
                  </a:lnTo>
                  <a:close/>
                </a:path>
                <a:path w="965200" h="432435">
                  <a:moveTo>
                    <a:pt x="439191" y="252006"/>
                  </a:moveTo>
                  <a:lnTo>
                    <a:pt x="432003" y="252006"/>
                  </a:lnTo>
                  <a:lnTo>
                    <a:pt x="432003" y="266407"/>
                  </a:lnTo>
                  <a:lnTo>
                    <a:pt x="439191" y="266407"/>
                  </a:lnTo>
                  <a:lnTo>
                    <a:pt x="439191" y="252006"/>
                  </a:lnTo>
                  <a:close/>
                </a:path>
                <a:path w="965200" h="432435">
                  <a:moveTo>
                    <a:pt x="439191" y="165595"/>
                  </a:moveTo>
                  <a:lnTo>
                    <a:pt x="432003" y="165595"/>
                  </a:lnTo>
                  <a:lnTo>
                    <a:pt x="432003" y="179997"/>
                  </a:lnTo>
                  <a:lnTo>
                    <a:pt x="439191" y="179997"/>
                  </a:lnTo>
                  <a:lnTo>
                    <a:pt x="439191" y="165595"/>
                  </a:lnTo>
                  <a:close/>
                </a:path>
                <a:path w="965200" h="432435">
                  <a:moveTo>
                    <a:pt x="439191" y="79209"/>
                  </a:moveTo>
                  <a:lnTo>
                    <a:pt x="432003" y="79209"/>
                  </a:lnTo>
                  <a:lnTo>
                    <a:pt x="432003" y="93611"/>
                  </a:lnTo>
                  <a:lnTo>
                    <a:pt x="439191" y="93611"/>
                  </a:lnTo>
                  <a:lnTo>
                    <a:pt x="439191" y="79209"/>
                  </a:lnTo>
                  <a:close/>
                </a:path>
                <a:path w="965200" h="432435">
                  <a:moveTo>
                    <a:pt x="439191" y="0"/>
                  </a:moveTo>
                  <a:lnTo>
                    <a:pt x="432003" y="0"/>
                  </a:lnTo>
                  <a:lnTo>
                    <a:pt x="432003" y="7213"/>
                  </a:lnTo>
                  <a:lnTo>
                    <a:pt x="439191" y="7213"/>
                  </a:lnTo>
                  <a:lnTo>
                    <a:pt x="439191" y="0"/>
                  </a:lnTo>
                  <a:close/>
                </a:path>
                <a:path w="965200" h="432435">
                  <a:moveTo>
                    <a:pt x="446405" y="338391"/>
                  </a:moveTo>
                  <a:lnTo>
                    <a:pt x="439204" y="338391"/>
                  </a:lnTo>
                  <a:lnTo>
                    <a:pt x="439204" y="352793"/>
                  </a:lnTo>
                  <a:lnTo>
                    <a:pt x="446405" y="352793"/>
                  </a:lnTo>
                  <a:lnTo>
                    <a:pt x="446405" y="338391"/>
                  </a:lnTo>
                  <a:close/>
                </a:path>
                <a:path w="965200" h="432435">
                  <a:moveTo>
                    <a:pt x="446405" y="252006"/>
                  </a:moveTo>
                  <a:lnTo>
                    <a:pt x="439204" y="252006"/>
                  </a:lnTo>
                  <a:lnTo>
                    <a:pt x="439204" y="266407"/>
                  </a:lnTo>
                  <a:lnTo>
                    <a:pt x="446405" y="266407"/>
                  </a:lnTo>
                  <a:lnTo>
                    <a:pt x="446405" y="252006"/>
                  </a:lnTo>
                  <a:close/>
                </a:path>
                <a:path w="965200" h="432435">
                  <a:moveTo>
                    <a:pt x="446405" y="165595"/>
                  </a:moveTo>
                  <a:lnTo>
                    <a:pt x="439204" y="165595"/>
                  </a:lnTo>
                  <a:lnTo>
                    <a:pt x="439204" y="179997"/>
                  </a:lnTo>
                  <a:lnTo>
                    <a:pt x="446405" y="179997"/>
                  </a:lnTo>
                  <a:lnTo>
                    <a:pt x="446405" y="165595"/>
                  </a:lnTo>
                  <a:close/>
                </a:path>
                <a:path w="965200" h="432435">
                  <a:moveTo>
                    <a:pt x="446405" y="79209"/>
                  </a:moveTo>
                  <a:lnTo>
                    <a:pt x="439204" y="79209"/>
                  </a:lnTo>
                  <a:lnTo>
                    <a:pt x="439204" y="93611"/>
                  </a:lnTo>
                  <a:lnTo>
                    <a:pt x="446405" y="93611"/>
                  </a:lnTo>
                  <a:lnTo>
                    <a:pt x="446405" y="79209"/>
                  </a:lnTo>
                  <a:close/>
                </a:path>
                <a:path w="965200" h="432435">
                  <a:moveTo>
                    <a:pt x="446405" y="0"/>
                  </a:moveTo>
                  <a:lnTo>
                    <a:pt x="439204" y="0"/>
                  </a:lnTo>
                  <a:lnTo>
                    <a:pt x="439204" y="7213"/>
                  </a:lnTo>
                  <a:lnTo>
                    <a:pt x="446405" y="7213"/>
                  </a:lnTo>
                  <a:lnTo>
                    <a:pt x="446405" y="0"/>
                  </a:lnTo>
                  <a:close/>
                </a:path>
                <a:path w="965200" h="432435">
                  <a:moveTo>
                    <a:pt x="532803" y="338391"/>
                  </a:moveTo>
                  <a:lnTo>
                    <a:pt x="518401" y="338391"/>
                  </a:lnTo>
                  <a:lnTo>
                    <a:pt x="518401" y="352793"/>
                  </a:lnTo>
                  <a:lnTo>
                    <a:pt x="532803" y="352793"/>
                  </a:lnTo>
                  <a:lnTo>
                    <a:pt x="532803" y="338391"/>
                  </a:lnTo>
                  <a:close/>
                </a:path>
                <a:path w="965200" h="432435">
                  <a:moveTo>
                    <a:pt x="532803" y="251993"/>
                  </a:moveTo>
                  <a:lnTo>
                    <a:pt x="518401" y="251993"/>
                  </a:lnTo>
                  <a:lnTo>
                    <a:pt x="518401" y="266395"/>
                  </a:lnTo>
                  <a:lnTo>
                    <a:pt x="532803" y="266395"/>
                  </a:lnTo>
                  <a:lnTo>
                    <a:pt x="532803" y="251993"/>
                  </a:lnTo>
                  <a:close/>
                </a:path>
                <a:path w="965200" h="432435">
                  <a:moveTo>
                    <a:pt x="532803" y="165608"/>
                  </a:moveTo>
                  <a:lnTo>
                    <a:pt x="518401" y="165608"/>
                  </a:lnTo>
                  <a:lnTo>
                    <a:pt x="518401" y="180009"/>
                  </a:lnTo>
                  <a:lnTo>
                    <a:pt x="532803" y="180009"/>
                  </a:lnTo>
                  <a:lnTo>
                    <a:pt x="532803" y="165608"/>
                  </a:lnTo>
                  <a:close/>
                </a:path>
                <a:path w="965200" h="432435">
                  <a:moveTo>
                    <a:pt x="532803" y="79197"/>
                  </a:moveTo>
                  <a:lnTo>
                    <a:pt x="518401" y="79197"/>
                  </a:lnTo>
                  <a:lnTo>
                    <a:pt x="518401" y="93599"/>
                  </a:lnTo>
                  <a:lnTo>
                    <a:pt x="532803" y="93599"/>
                  </a:lnTo>
                  <a:lnTo>
                    <a:pt x="532803" y="79197"/>
                  </a:lnTo>
                  <a:close/>
                </a:path>
                <a:path w="965200" h="432435">
                  <a:moveTo>
                    <a:pt x="532803" y="0"/>
                  </a:moveTo>
                  <a:lnTo>
                    <a:pt x="518401" y="0"/>
                  </a:lnTo>
                  <a:lnTo>
                    <a:pt x="518401" y="7213"/>
                  </a:lnTo>
                  <a:lnTo>
                    <a:pt x="532803" y="7213"/>
                  </a:lnTo>
                  <a:lnTo>
                    <a:pt x="532803" y="0"/>
                  </a:lnTo>
                  <a:close/>
                </a:path>
                <a:path w="965200" h="432435">
                  <a:moveTo>
                    <a:pt x="619188" y="338391"/>
                  </a:moveTo>
                  <a:lnTo>
                    <a:pt x="604786" y="338391"/>
                  </a:lnTo>
                  <a:lnTo>
                    <a:pt x="604786" y="352793"/>
                  </a:lnTo>
                  <a:lnTo>
                    <a:pt x="619188" y="352793"/>
                  </a:lnTo>
                  <a:lnTo>
                    <a:pt x="619188" y="338391"/>
                  </a:lnTo>
                  <a:close/>
                </a:path>
                <a:path w="965200" h="432435">
                  <a:moveTo>
                    <a:pt x="619188" y="251993"/>
                  </a:moveTo>
                  <a:lnTo>
                    <a:pt x="604786" y="251993"/>
                  </a:lnTo>
                  <a:lnTo>
                    <a:pt x="604786" y="266395"/>
                  </a:lnTo>
                  <a:lnTo>
                    <a:pt x="619188" y="266395"/>
                  </a:lnTo>
                  <a:lnTo>
                    <a:pt x="619188" y="251993"/>
                  </a:lnTo>
                  <a:close/>
                </a:path>
                <a:path w="965200" h="432435">
                  <a:moveTo>
                    <a:pt x="619188" y="165608"/>
                  </a:moveTo>
                  <a:lnTo>
                    <a:pt x="604786" y="165608"/>
                  </a:lnTo>
                  <a:lnTo>
                    <a:pt x="604786" y="180009"/>
                  </a:lnTo>
                  <a:lnTo>
                    <a:pt x="619188" y="180009"/>
                  </a:lnTo>
                  <a:lnTo>
                    <a:pt x="619188" y="165608"/>
                  </a:lnTo>
                  <a:close/>
                </a:path>
                <a:path w="965200" h="432435">
                  <a:moveTo>
                    <a:pt x="619188" y="79197"/>
                  </a:moveTo>
                  <a:lnTo>
                    <a:pt x="604786" y="79197"/>
                  </a:lnTo>
                  <a:lnTo>
                    <a:pt x="604786" y="93599"/>
                  </a:lnTo>
                  <a:lnTo>
                    <a:pt x="619188" y="93599"/>
                  </a:lnTo>
                  <a:lnTo>
                    <a:pt x="619188" y="79197"/>
                  </a:lnTo>
                  <a:close/>
                </a:path>
                <a:path w="965200" h="432435">
                  <a:moveTo>
                    <a:pt x="619188" y="0"/>
                  </a:moveTo>
                  <a:lnTo>
                    <a:pt x="604786" y="0"/>
                  </a:lnTo>
                  <a:lnTo>
                    <a:pt x="604786" y="7213"/>
                  </a:lnTo>
                  <a:lnTo>
                    <a:pt x="619188" y="7213"/>
                  </a:lnTo>
                  <a:lnTo>
                    <a:pt x="619188" y="0"/>
                  </a:lnTo>
                  <a:close/>
                </a:path>
                <a:path w="965200" h="432435">
                  <a:moveTo>
                    <a:pt x="705599" y="338391"/>
                  </a:moveTo>
                  <a:lnTo>
                    <a:pt x="691184" y="338391"/>
                  </a:lnTo>
                  <a:lnTo>
                    <a:pt x="691184" y="352793"/>
                  </a:lnTo>
                  <a:lnTo>
                    <a:pt x="705599" y="352793"/>
                  </a:lnTo>
                  <a:lnTo>
                    <a:pt x="705599" y="338391"/>
                  </a:lnTo>
                  <a:close/>
                </a:path>
                <a:path w="965200" h="432435">
                  <a:moveTo>
                    <a:pt x="705599" y="251993"/>
                  </a:moveTo>
                  <a:lnTo>
                    <a:pt x="691184" y="251993"/>
                  </a:lnTo>
                  <a:lnTo>
                    <a:pt x="691184" y="266395"/>
                  </a:lnTo>
                  <a:lnTo>
                    <a:pt x="705599" y="266395"/>
                  </a:lnTo>
                  <a:lnTo>
                    <a:pt x="705599" y="251993"/>
                  </a:lnTo>
                  <a:close/>
                </a:path>
                <a:path w="965200" h="432435">
                  <a:moveTo>
                    <a:pt x="705599" y="165608"/>
                  </a:moveTo>
                  <a:lnTo>
                    <a:pt x="691184" y="165608"/>
                  </a:lnTo>
                  <a:lnTo>
                    <a:pt x="691184" y="180009"/>
                  </a:lnTo>
                  <a:lnTo>
                    <a:pt x="705599" y="180009"/>
                  </a:lnTo>
                  <a:lnTo>
                    <a:pt x="705599" y="165608"/>
                  </a:lnTo>
                  <a:close/>
                </a:path>
                <a:path w="965200" h="432435">
                  <a:moveTo>
                    <a:pt x="705599" y="79197"/>
                  </a:moveTo>
                  <a:lnTo>
                    <a:pt x="691184" y="79197"/>
                  </a:lnTo>
                  <a:lnTo>
                    <a:pt x="691184" y="93599"/>
                  </a:lnTo>
                  <a:lnTo>
                    <a:pt x="705599" y="93599"/>
                  </a:lnTo>
                  <a:lnTo>
                    <a:pt x="705599" y="79197"/>
                  </a:lnTo>
                  <a:close/>
                </a:path>
                <a:path w="965200" h="432435">
                  <a:moveTo>
                    <a:pt x="705599" y="0"/>
                  </a:moveTo>
                  <a:lnTo>
                    <a:pt x="691184" y="0"/>
                  </a:lnTo>
                  <a:lnTo>
                    <a:pt x="691184" y="7213"/>
                  </a:lnTo>
                  <a:lnTo>
                    <a:pt x="705599" y="7213"/>
                  </a:lnTo>
                  <a:lnTo>
                    <a:pt x="705599" y="0"/>
                  </a:lnTo>
                  <a:close/>
                </a:path>
                <a:path w="965200" h="432435">
                  <a:moveTo>
                    <a:pt x="791997" y="338391"/>
                  </a:moveTo>
                  <a:lnTo>
                    <a:pt x="777595" y="338391"/>
                  </a:lnTo>
                  <a:lnTo>
                    <a:pt x="777595" y="352793"/>
                  </a:lnTo>
                  <a:lnTo>
                    <a:pt x="791997" y="352793"/>
                  </a:lnTo>
                  <a:lnTo>
                    <a:pt x="791997" y="338391"/>
                  </a:lnTo>
                  <a:close/>
                </a:path>
                <a:path w="965200" h="432435">
                  <a:moveTo>
                    <a:pt x="791997" y="251993"/>
                  </a:moveTo>
                  <a:lnTo>
                    <a:pt x="777595" y="251993"/>
                  </a:lnTo>
                  <a:lnTo>
                    <a:pt x="777595" y="266395"/>
                  </a:lnTo>
                  <a:lnTo>
                    <a:pt x="791997" y="266395"/>
                  </a:lnTo>
                  <a:lnTo>
                    <a:pt x="791997" y="251993"/>
                  </a:lnTo>
                  <a:close/>
                </a:path>
                <a:path w="965200" h="432435">
                  <a:moveTo>
                    <a:pt x="791997" y="165608"/>
                  </a:moveTo>
                  <a:lnTo>
                    <a:pt x="777595" y="165608"/>
                  </a:lnTo>
                  <a:lnTo>
                    <a:pt x="777595" y="180009"/>
                  </a:lnTo>
                  <a:lnTo>
                    <a:pt x="791997" y="180009"/>
                  </a:lnTo>
                  <a:lnTo>
                    <a:pt x="791997" y="165608"/>
                  </a:lnTo>
                  <a:close/>
                </a:path>
                <a:path w="965200" h="432435">
                  <a:moveTo>
                    <a:pt x="791997" y="79197"/>
                  </a:moveTo>
                  <a:lnTo>
                    <a:pt x="777595" y="79197"/>
                  </a:lnTo>
                  <a:lnTo>
                    <a:pt x="777595" y="93599"/>
                  </a:lnTo>
                  <a:lnTo>
                    <a:pt x="791997" y="93599"/>
                  </a:lnTo>
                  <a:lnTo>
                    <a:pt x="791997" y="79197"/>
                  </a:lnTo>
                  <a:close/>
                </a:path>
                <a:path w="965200" h="432435">
                  <a:moveTo>
                    <a:pt x="791997" y="0"/>
                  </a:moveTo>
                  <a:lnTo>
                    <a:pt x="777595" y="0"/>
                  </a:lnTo>
                  <a:lnTo>
                    <a:pt x="777595" y="7213"/>
                  </a:lnTo>
                  <a:lnTo>
                    <a:pt x="791997" y="7213"/>
                  </a:lnTo>
                  <a:lnTo>
                    <a:pt x="791997" y="0"/>
                  </a:lnTo>
                  <a:close/>
                </a:path>
                <a:path w="965200" h="432435">
                  <a:moveTo>
                    <a:pt x="878382" y="338391"/>
                  </a:moveTo>
                  <a:lnTo>
                    <a:pt x="871194" y="338391"/>
                  </a:lnTo>
                  <a:lnTo>
                    <a:pt x="863993" y="338391"/>
                  </a:lnTo>
                  <a:lnTo>
                    <a:pt x="863993" y="352793"/>
                  </a:lnTo>
                  <a:lnTo>
                    <a:pt x="871194" y="352793"/>
                  </a:lnTo>
                  <a:lnTo>
                    <a:pt x="878382" y="352793"/>
                  </a:lnTo>
                  <a:lnTo>
                    <a:pt x="878382" y="338391"/>
                  </a:lnTo>
                  <a:close/>
                </a:path>
                <a:path w="965200" h="432435">
                  <a:moveTo>
                    <a:pt x="878382" y="252006"/>
                  </a:moveTo>
                  <a:lnTo>
                    <a:pt x="871194" y="252006"/>
                  </a:lnTo>
                  <a:lnTo>
                    <a:pt x="863993" y="252006"/>
                  </a:lnTo>
                  <a:lnTo>
                    <a:pt x="863993" y="266407"/>
                  </a:lnTo>
                  <a:lnTo>
                    <a:pt x="871194" y="266407"/>
                  </a:lnTo>
                  <a:lnTo>
                    <a:pt x="878382" y="266407"/>
                  </a:lnTo>
                  <a:lnTo>
                    <a:pt x="878382" y="252006"/>
                  </a:lnTo>
                  <a:close/>
                </a:path>
                <a:path w="965200" h="432435">
                  <a:moveTo>
                    <a:pt x="878382" y="165595"/>
                  </a:moveTo>
                  <a:lnTo>
                    <a:pt x="871194" y="165595"/>
                  </a:lnTo>
                  <a:lnTo>
                    <a:pt x="863993" y="165595"/>
                  </a:lnTo>
                  <a:lnTo>
                    <a:pt x="863993" y="179997"/>
                  </a:lnTo>
                  <a:lnTo>
                    <a:pt x="871194" y="179997"/>
                  </a:lnTo>
                  <a:lnTo>
                    <a:pt x="878382" y="179997"/>
                  </a:lnTo>
                  <a:lnTo>
                    <a:pt x="878382" y="165595"/>
                  </a:lnTo>
                  <a:close/>
                </a:path>
                <a:path w="965200" h="432435">
                  <a:moveTo>
                    <a:pt x="878382" y="79209"/>
                  </a:moveTo>
                  <a:lnTo>
                    <a:pt x="871194" y="79209"/>
                  </a:lnTo>
                  <a:lnTo>
                    <a:pt x="863993" y="79209"/>
                  </a:lnTo>
                  <a:lnTo>
                    <a:pt x="863993" y="93611"/>
                  </a:lnTo>
                  <a:lnTo>
                    <a:pt x="871194" y="93611"/>
                  </a:lnTo>
                  <a:lnTo>
                    <a:pt x="878382" y="93611"/>
                  </a:lnTo>
                  <a:lnTo>
                    <a:pt x="878382" y="79209"/>
                  </a:lnTo>
                  <a:close/>
                </a:path>
                <a:path w="965200" h="432435">
                  <a:moveTo>
                    <a:pt x="878382" y="0"/>
                  </a:moveTo>
                  <a:lnTo>
                    <a:pt x="871194" y="0"/>
                  </a:lnTo>
                  <a:lnTo>
                    <a:pt x="863993" y="0"/>
                  </a:lnTo>
                  <a:lnTo>
                    <a:pt x="863993" y="7213"/>
                  </a:lnTo>
                  <a:lnTo>
                    <a:pt x="871194" y="7213"/>
                  </a:lnTo>
                  <a:lnTo>
                    <a:pt x="878382" y="7213"/>
                  </a:lnTo>
                  <a:lnTo>
                    <a:pt x="878382" y="0"/>
                  </a:lnTo>
                  <a:close/>
                </a:path>
                <a:path w="965200" h="432435">
                  <a:moveTo>
                    <a:pt x="964780" y="338391"/>
                  </a:moveTo>
                  <a:lnTo>
                    <a:pt x="950379" y="338391"/>
                  </a:lnTo>
                  <a:lnTo>
                    <a:pt x="950379" y="352793"/>
                  </a:lnTo>
                  <a:lnTo>
                    <a:pt x="964780" y="352793"/>
                  </a:lnTo>
                  <a:lnTo>
                    <a:pt x="964780" y="338391"/>
                  </a:lnTo>
                  <a:close/>
                </a:path>
                <a:path w="965200" h="432435">
                  <a:moveTo>
                    <a:pt x="964780" y="251993"/>
                  </a:moveTo>
                  <a:lnTo>
                    <a:pt x="950379" y="251993"/>
                  </a:lnTo>
                  <a:lnTo>
                    <a:pt x="950379" y="266395"/>
                  </a:lnTo>
                  <a:lnTo>
                    <a:pt x="964780" y="266395"/>
                  </a:lnTo>
                  <a:lnTo>
                    <a:pt x="964780" y="251993"/>
                  </a:lnTo>
                  <a:close/>
                </a:path>
                <a:path w="965200" h="432435">
                  <a:moveTo>
                    <a:pt x="964780" y="165608"/>
                  </a:moveTo>
                  <a:lnTo>
                    <a:pt x="950379" y="165608"/>
                  </a:lnTo>
                  <a:lnTo>
                    <a:pt x="950379" y="180009"/>
                  </a:lnTo>
                  <a:lnTo>
                    <a:pt x="964780" y="180009"/>
                  </a:lnTo>
                  <a:lnTo>
                    <a:pt x="964780" y="1656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843086" y="5749455"/>
              <a:ext cx="1569720" cy="864235"/>
            </a:xfrm>
            <a:custGeom>
              <a:avLst/>
              <a:gdLst/>
              <a:ahLst/>
              <a:cxnLst/>
              <a:rect l="l" t="t" r="r" b="b"/>
              <a:pathLst>
                <a:path w="1569720" h="864234">
                  <a:moveTo>
                    <a:pt x="14401" y="856805"/>
                  </a:moveTo>
                  <a:lnTo>
                    <a:pt x="12" y="856805"/>
                  </a:lnTo>
                  <a:lnTo>
                    <a:pt x="12" y="864006"/>
                  </a:lnTo>
                  <a:lnTo>
                    <a:pt x="14401" y="864006"/>
                  </a:lnTo>
                  <a:lnTo>
                    <a:pt x="14401" y="856805"/>
                  </a:lnTo>
                  <a:close/>
                </a:path>
                <a:path w="1569720" h="864234">
                  <a:moveTo>
                    <a:pt x="14401" y="770382"/>
                  </a:moveTo>
                  <a:lnTo>
                    <a:pt x="0" y="770382"/>
                  </a:lnTo>
                  <a:lnTo>
                    <a:pt x="0" y="784783"/>
                  </a:lnTo>
                  <a:lnTo>
                    <a:pt x="14401" y="784783"/>
                  </a:lnTo>
                  <a:lnTo>
                    <a:pt x="14401" y="770382"/>
                  </a:lnTo>
                  <a:close/>
                </a:path>
                <a:path w="1569720" h="864234">
                  <a:moveTo>
                    <a:pt x="14401" y="683996"/>
                  </a:moveTo>
                  <a:lnTo>
                    <a:pt x="0" y="683996"/>
                  </a:lnTo>
                  <a:lnTo>
                    <a:pt x="0" y="698398"/>
                  </a:lnTo>
                  <a:lnTo>
                    <a:pt x="14401" y="698398"/>
                  </a:lnTo>
                  <a:lnTo>
                    <a:pt x="14401" y="683996"/>
                  </a:lnTo>
                  <a:close/>
                </a:path>
                <a:path w="1569720" h="864234">
                  <a:moveTo>
                    <a:pt x="14401" y="597585"/>
                  </a:moveTo>
                  <a:lnTo>
                    <a:pt x="0" y="597585"/>
                  </a:lnTo>
                  <a:lnTo>
                    <a:pt x="0" y="611987"/>
                  </a:lnTo>
                  <a:lnTo>
                    <a:pt x="14401" y="611987"/>
                  </a:lnTo>
                  <a:lnTo>
                    <a:pt x="14401" y="597585"/>
                  </a:lnTo>
                  <a:close/>
                </a:path>
                <a:path w="1569720" h="864234">
                  <a:moveTo>
                    <a:pt x="14401" y="511200"/>
                  </a:moveTo>
                  <a:lnTo>
                    <a:pt x="0" y="511200"/>
                  </a:lnTo>
                  <a:lnTo>
                    <a:pt x="0" y="525602"/>
                  </a:lnTo>
                  <a:lnTo>
                    <a:pt x="14401" y="525602"/>
                  </a:lnTo>
                  <a:lnTo>
                    <a:pt x="14401" y="511200"/>
                  </a:lnTo>
                  <a:close/>
                </a:path>
                <a:path w="1569720" h="864234">
                  <a:moveTo>
                    <a:pt x="14401" y="431990"/>
                  </a:moveTo>
                  <a:lnTo>
                    <a:pt x="12" y="431990"/>
                  </a:lnTo>
                  <a:lnTo>
                    <a:pt x="12" y="439191"/>
                  </a:lnTo>
                  <a:lnTo>
                    <a:pt x="14401" y="439191"/>
                  </a:lnTo>
                  <a:lnTo>
                    <a:pt x="14401" y="431990"/>
                  </a:lnTo>
                  <a:close/>
                </a:path>
                <a:path w="1569720" h="864234">
                  <a:moveTo>
                    <a:pt x="93599" y="856805"/>
                  </a:moveTo>
                  <a:lnTo>
                    <a:pt x="86410" y="856805"/>
                  </a:lnTo>
                  <a:lnTo>
                    <a:pt x="86410" y="864006"/>
                  </a:lnTo>
                  <a:lnTo>
                    <a:pt x="93599" y="864006"/>
                  </a:lnTo>
                  <a:lnTo>
                    <a:pt x="93599" y="856805"/>
                  </a:lnTo>
                  <a:close/>
                </a:path>
                <a:path w="1569720" h="864234">
                  <a:moveTo>
                    <a:pt x="93599" y="770382"/>
                  </a:moveTo>
                  <a:lnTo>
                    <a:pt x="86410" y="770382"/>
                  </a:lnTo>
                  <a:lnTo>
                    <a:pt x="86410" y="784783"/>
                  </a:lnTo>
                  <a:lnTo>
                    <a:pt x="93599" y="784783"/>
                  </a:lnTo>
                  <a:lnTo>
                    <a:pt x="93599" y="770382"/>
                  </a:lnTo>
                  <a:close/>
                </a:path>
                <a:path w="1569720" h="864234">
                  <a:moveTo>
                    <a:pt x="93599" y="683983"/>
                  </a:moveTo>
                  <a:lnTo>
                    <a:pt x="86410" y="683983"/>
                  </a:lnTo>
                  <a:lnTo>
                    <a:pt x="86410" y="698385"/>
                  </a:lnTo>
                  <a:lnTo>
                    <a:pt x="93599" y="698385"/>
                  </a:lnTo>
                  <a:lnTo>
                    <a:pt x="93599" y="683983"/>
                  </a:lnTo>
                  <a:close/>
                </a:path>
                <a:path w="1569720" h="864234">
                  <a:moveTo>
                    <a:pt x="93599" y="597598"/>
                  </a:moveTo>
                  <a:lnTo>
                    <a:pt x="86410" y="597598"/>
                  </a:lnTo>
                  <a:lnTo>
                    <a:pt x="86410" y="612000"/>
                  </a:lnTo>
                  <a:lnTo>
                    <a:pt x="93599" y="612000"/>
                  </a:lnTo>
                  <a:lnTo>
                    <a:pt x="93599" y="597598"/>
                  </a:lnTo>
                  <a:close/>
                </a:path>
                <a:path w="1569720" h="864234">
                  <a:moveTo>
                    <a:pt x="93599" y="511187"/>
                  </a:moveTo>
                  <a:lnTo>
                    <a:pt x="86410" y="511187"/>
                  </a:lnTo>
                  <a:lnTo>
                    <a:pt x="86410" y="525589"/>
                  </a:lnTo>
                  <a:lnTo>
                    <a:pt x="93599" y="525589"/>
                  </a:lnTo>
                  <a:lnTo>
                    <a:pt x="93599" y="511187"/>
                  </a:lnTo>
                  <a:close/>
                </a:path>
                <a:path w="1569720" h="864234">
                  <a:moveTo>
                    <a:pt x="93599" y="431990"/>
                  </a:moveTo>
                  <a:lnTo>
                    <a:pt x="86410" y="431990"/>
                  </a:lnTo>
                  <a:lnTo>
                    <a:pt x="86410" y="439191"/>
                  </a:lnTo>
                  <a:lnTo>
                    <a:pt x="93599" y="439191"/>
                  </a:lnTo>
                  <a:lnTo>
                    <a:pt x="93599" y="431990"/>
                  </a:lnTo>
                  <a:close/>
                </a:path>
                <a:path w="1569720" h="864234">
                  <a:moveTo>
                    <a:pt x="100812" y="856805"/>
                  </a:moveTo>
                  <a:lnTo>
                    <a:pt x="93611" y="856805"/>
                  </a:lnTo>
                  <a:lnTo>
                    <a:pt x="93611" y="864006"/>
                  </a:lnTo>
                  <a:lnTo>
                    <a:pt x="100812" y="864006"/>
                  </a:lnTo>
                  <a:lnTo>
                    <a:pt x="100812" y="856805"/>
                  </a:lnTo>
                  <a:close/>
                </a:path>
                <a:path w="1569720" h="864234">
                  <a:moveTo>
                    <a:pt x="100812" y="770382"/>
                  </a:moveTo>
                  <a:lnTo>
                    <a:pt x="93611" y="770382"/>
                  </a:lnTo>
                  <a:lnTo>
                    <a:pt x="93611" y="784783"/>
                  </a:lnTo>
                  <a:lnTo>
                    <a:pt x="100812" y="784783"/>
                  </a:lnTo>
                  <a:lnTo>
                    <a:pt x="100812" y="770382"/>
                  </a:lnTo>
                  <a:close/>
                </a:path>
                <a:path w="1569720" h="864234">
                  <a:moveTo>
                    <a:pt x="100812" y="683983"/>
                  </a:moveTo>
                  <a:lnTo>
                    <a:pt x="93611" y="683983"/>
                  </a:lnTo>
                  <a:lnTo>
                    <a:pt x="93611" y="698385"/>
                  </a:lnTo>
                  <a:lnTo>
                    <a:pt x="100812" y="698385"/>
                  </a:lnTo>
                  <a:lnTo>
                    <a:pt x="100812" y="683983"/>
                  </a:lnTo>
                  <a:close/>
                </a:path>
                <a:path w="1569720" h="864234">
                  <a:moveTo>
                    <a:pt x="100812" y="597598"/>
                  </a:moveTo>
                  <a:lnTo>
                    <a:pt x="93611" y="597598"/>
                  </a:lnTo>
                  <a:lnTo>
                    <a:pt x="93611" y="612000"/>
                  </a:lnTo>
                  <a:lnTo>
                    <a:pt x="100812" y="612000"/>
                  </a:lnTo>
                  <a:lnTo>
                    <a:pt x="100812" y="597598"/>
                  </a:lnTo>
                  <a:close/>
                </a:path>
                <a:path w="1569720" h="864234">
                  <a:moveTo>
                    <a:pt x="100812" y="511187"/>
                  </a:moveTo>
                  <a:lnTo>
                    <a:pt x="93611" y="511187"/>
                  </a:lnTo>
                  <a:lnTo>
                    <a:pt x="93611" y="525589"/>
                  </a:lnTo>
                  <a:lnTo>
                    <a:pt x="100812" y="525589"/>
                  </a:lnTo>
                  <a:lnTo>
                    <a:pt x="100812" y="511187"/>
                  </a:lnTo>
                  <a:close/>
                </a:path>
                <a:path w="1569720" h="864234">
                  <a:moveTo>
                    <a:pt x="100812" y="431990"/>
                  </a:moveTo>
                  <a:lnTo>
                    <a:pt x="93611" y="431990"/>
                  </a:lnTo>
                  <a:lnTo>
                    <a:pt x="93611" y="439191"/>
                  </a:lnTo>
                  <a:lnTo>
                    <a:pt x="100812" y="439191"/>
                  </a:lnTo>
                  <a:lnTo>
                    <a:pt x="100812" y="431990"/>
                  </a:lnTo>
                  <a:close/>
                </a:path>
                <a:path w="1569720" h="864234">
                  <a:moveTo>
                    <a:pt x="187198" y="856805"/>
                  </a:moveTo>
                  <a:lnTo>
                    <a:pt x="172796" y="856805"/>
                  </a:lnTo>
                  <a:lnTo>
                    <a:pt x="172796" y="864006"/>
                  </a:lnTo>
                  <a:lnTo>
                    <a:pt x="187198" y="864006"/>
                  </a:lnTo>
                  <a:lnTo>
                    <a:pt x="187198" y="856805"/>
                  </a:lnTo>
                  <a:close/>
                </a:path>
                <a:path w="1569720" h="864234">
                  <a:moveTo>
                    <a:pt x="187198" y="770382"/>
                  </a:moveTo>
                  <a:lnTo>
                    <a:pt x="172796" y="770382"/>
                  </a:lnTo>
                  <a:lnTo>
                    <a:pt x="172796" y="784783"/>
                  </a:lnTo>
                  <a:lnTo>
                    <a:pt x="187198" y="784783"/>
                  </a:lnTo>
                  <a:lnTo>
                    <a:pt x="187198" y="770382"/>
                  </a:lnTo>
                  <a:close/>
                </a:path>
                <a:path w="1569720" h="864234">
                  <a:moveTo>
                    <a:pt x="187198" y="683983"/>
                  </a:moveTo>
                  <a:lnTo>
                    <a:pt x="172796" y="683983"/>
                  </a:lnTo>
                  <a:lnTo>
                    <a:pt x="172796" y="698385"/>
                  </a:lnTo>
                  <a:lnTo>
                    <a:pt x="187198" y="698385"/>
                  </a:lnTo>
                  <a:lnTo>
                    <a:pt x="187198" y="683983"/>
                  </a:lnTo>
                  <a:close/>
                </a:path>
                <a:path w="1569720" h="864234">
                  <a:moveTo>
                    <a:pt x="187198" y="597598"/>
                  </a:moveTo>
                  <a:lnTo>
                    <a:pt x="172796" y="597598"/>
                  </a:lnTo>
                  <a:lnTo>
                    <a:pt x="172796" y="612000"/>
                  </a:lnTo>
                  <a:lnTo>
                    <a:pt x="187198" y="612000"/>
                  </a:lnTo>
                  <a:lnTo>
                    <a:pt x="187198" y="597598"/>
                  </a:lnTo>
                  <a:close/>
                </a:path>
                <a:path w="1569720" h="864234">
                  <a:moveTo>
                    <a:pt x="187198" y="511187"/>
                  </a:moveTo>
                  <a:lnTo>
                    <a:pt x="172796" y="511187"/>
                  </a:lnTo>
                  <a:lnTo>
                    <a:pt x="172796" y="525589"/>
                  </a:lnTo>
                  <a:lnTo>
                    <a:pt x="187198" y="525589"/>
                  </a:lnTo>
                  <a:lnTo>
                    <a:pt x="187198" y="511187"/>
                  </a:lnTo>
                  <a:close/>
                </a:path>
                <a:path w="1569720" h="864234">
                  <a:moveTo>
                    <a:pt x="187198" y="431990"/>
                  </a:moveTo>
                  <a:lnTo>
                    <a:pt x="172796" y="431990"/>
                  </a:lnTo>
                  <a:lnTo>
                    <a:pt x="172796" y="439191"/>
                  </a:lnTo>
                  <a:lnTo>
                    <a:pt x="187198" y="439191"/>
                  </a:lnTo>
                  <a:lnTo>
                    <a:pt x="187198" y="431990"/>
                  </a:lnTo>
                  <a:close/>
                </a:path>
                <a:path w="1569720" h="864234">
                  <a:moveTo>
                    <a:pt x="273608" y="856805"/>
                  </a:moveTo>
                  <a:lnTo>
                    <a:pt x="259194" y="856805"/>
                  </a:lnTo>
                  <a:lnTo>
                    <a:pt x="259194" y="864006"/>
                  </a:lnTo>
                  <a:lnTo>
                    <a:pt x="273608" y="864006"/>
                  </a:lnTo>
                  <a:lnTo>
                    <a:pt x="273608" y="856805"/>
                  </a:lnTo>
                  <a:close/>
                </a:path>
                <a:path w="1569720" h="864234">
                  <a:moveTo>
                    <a:pt x="273608" y="770382"/>
                  </a:moveTo>
                  <a:lnTo>
                    <a:pt x="259194" y="770382"/>
                  </a:lnTo>
                  <a:lnTo>
                    <a:pt x="259194" y="784783"/>
                  </a:lnTo>
                  <a:lnTo>
                    <a:pt x="273608" y="784783"/>
                  </a:lnTo>
                  <a:lnTo>
                    <a:pt x="273608" y="770382"/>
                  </a:lnTo>
                  <a:close/>
                </a:path>
                <a:path w="1569720" h="864234">
                  <a:moveTo>
                    <a:pt x="273608" y="683983"/>
                  </a:moveTo>
                  <a:lnTo>
                    <a:pt x="259194" y="683983"/>
                  </a:lnTo>
                  <a:lnTo>
                    <a:pt x="259194" y="698385"/>
                  </a:lnTo>
                  <a:lnTo>
                    <a:pt x="273608" y="698385"/>
                  </a:lnTo>
                  <a:lnTo>
                    <a:pt x="273608" y="683983"/>
                  </a:lnTo>
                  <a:close/>
                </a:path>
                <a:path w="1569720" h="864234">
                  <a:moveTo>
                    <a:pt x="273608" y="597598"/>
                  </a:moveTo>
                  <a:lnTo>
                    <a:pt x="259194" y="597598"/>
                  </a:lnTo>
                  <a:lnTo>
                    <a:pt x="259194" y="612000"/>
                  </a:lnTo>
                  <a:lnTo>
                    <a:pt x="273608" y="612000"/>
                  </a:lnTo>
                  <a:lnTo>
                    <a:pt x="273608" y="597598"/>
                  </a:lnTo>
                  <a:close/>
                </a:path>
                <a:path w="1569720" h="864234">
                  <a:moveTo>
                    <a:pt x="273608" y="511187"/>
                  </a:moveTo>
                  <a:lnTo>
                    <a:pt x="259194" y="511187"/>
                  </a:lnTo>
                  <a:lnTo>
                    <a:pt x="259194" y="525589"/>
                  </a:lnTo>
                  <a:lnTo>
                    <a:pt x="273608" y="525589"/>
                  </a:lnTo>
                  <a:lnTo>
                    <a:pt x="273608" y="511187"/>
                  </a:lnTo>
                  <a:close/>
                </a:path>
                <a:path w="1569720" h="864234">
                  <a:moveTo>
                    <a:pt x="273608" y="431990"/>
                  </a:moveTo>
                  <a:lnTo>
                    <a:pt x="259194" y="431990"/>
                  </a:lnTo>
                  <a:lnTo>
                    <a:pt x="259194" y="439191"/>
                  </a:lnTo>
                  <a:lnTo>
                    <a:pt x="273608" y="439191"/>
                  </a:lnTo>
                  <a:lnTo>
                    <a:pt x="273608" y="431990"/>
                  </a:lnTo>
                  <a:close/>
                </a:path>
                <a:path w="1569720" h="864234">
                  <a:moveTo>
                    <a:pt x="348348" y="856805"/>
                  </a:moveTo>
                  <a:lnTo>
                    <a:pt x="345605" y="856805"/>
                  </a:lnTo>
                  <a:lnTo>
                    <a:pt x="345605" y="864006"/>
                  </a:lnTo>
                  <a:lnTo>
                    <a:pt x="348348" y="864006"/>
                  </a:lnTo>
                  <a:lnTo>
                    <a:pt x="348348" y="856805"/>
                  </a:lnTo>
                  <a:close/>
                </a:path>
                <a:path w="1569720" h="864234">
                  <a:moveTo>
                    <a:pt x="348348" y="770382"/>
                  </a:moveTo>
                  <a:lnTo>
                    <a:pt x="345605" y="770382"/>
                  </a:lnTo>
                  <a:lnTo>
                    <a:pt x="345605" y="784783"/>
                  </a:lnTo>
                  <a:lnTo>
                    <a:pt x="348348" y="784783"/>
                  </a:lnTo>
                  <a:lnTo>
                    <a:pt x="348348" y="770382"/>
                  </a:lnTo>
                  <a:close/>
                </a:path>
                <a:path w="1569720" h="864234">
                  <a:moveTo>
                    <a:pt x="348348" y="683983"/>
                  </a:moveTo>
                  <a:lnTo>
                    <a:pt x="345605" y="683983"/>
                  </a:lnTo>
                  <a:lnTo>
                    <a:pt x="345605" y="698385"/>
                  </a:lnTo>
                  <a:lnTo>
                    <a:pt x="348348" y="698385"/>
                  </a:lnTo>
                  <a:lnTo>
                    <a:pt x="348348" y="683983"/>
                  </a:lnTo>
                  <a:close/>
                </a:path>
                <a:path w="1569720" h="864234">
                  <a:moveTo>
                    <a:pt x="360006" y="597598"/>
                  </a:moveTo>
                  <a:lnTo>
                    <a:pt x="345605" y="597598"/>
                  </a:lnTo>
                  <a:lnTo>
                    <a:pt x="345605" y="612000"/>
                  </a:lnTo>
                  <a:lnTo>
                    <a:pt x="360006" y="612000"/>
                  </a:lnTo>
                  <a:lnTo>
                    <a:pt x="360006" y="597598"/>
                  </a:lnTo>
                  <a:close/>
                </a:path>
                <a:path w="1569720" h="864234">
                  <a:moveTo>
                    <a:pt x="360006" y="511187"/>
                  </a:moveTo>
                  <a:lnTo>
                    <a:pt x="345605" y="511187"/>
                  </a:lnTo>
                  <a:lnTo>
                    <a:pt x="345605" y="525589"/>
                  </a:lnTo>
                  <a:lnTo>
                    <a:pt x="360006" y="525589"/>
                  </a:lnTo>
                  <a:lnTo>
                    <a:pt x="360006" y="511187"/>
                  </a:lnTo>
                  <a:close/>
                </a:path>
                <a:path w="1569720" h="864234">
                  <a:moveTo>
                    <a:pt x="360006" y="431990"/>
                  </a:moveTo>
                  <a:lnTo>
                    <a:pt x="345605" y="431990"/>
                  </a:lnTo>
                  <a:lnTo>
                    <a:pt x="345605" y="439191"/>
                  </a:lnTo>
                  <a:lnTo>
                    <a:pt x="360006" y="439191"/>
                  </a:lnTo>
                  <a:lnTo>
                    <a:pt x="360006" y="431990"/>
                  </a:lnTo>
                  <a:close/>
                </a:path>
                <a:path w="1569720" h="864234">
                  <a:moveTo>
                    <a:pt x="446405" y="683983"/>
                  </a:moveTo>
                  <a:lnTo>
                    <a:pt x="432003" y="683983"/>
                  </a:lnTo>
                  <a:lnTo>
                    <a:pt x="432003" y="698385"/>
                  </a:lnTo>
                  <a:lnTo>
                    <a:pt x="446405" y="698385"/>
                  </a:lnTo>
                  <a:lnTo>
                    <a:pt x="446405" y="683983"/>
                  </a:lnTo>
                  <a:close/>
                </a:path>
                <a:path w="1569720" h="864234">
                  <a:moveTo>
                    <a:pt x="446405" y="597598"/>
                  </a:moveTo>
                  <a:lnTo>
                    <a:pt x="432003" y="597598"/>
                  </a:lnTo>
                  <a:lnTo>
                    <a:pt x="432003" y="612000"/>
                  </a:lnTo>
                  <a:lnTo>
                    <a:pt x="446405" y="612000"/>
                  </a:lnTo>
                  <a:lnTo>
                    <a:pt x="446405" y="597598"/>
                  </a:lnTo>
                  <a:close/>
                </a:path>
                <a:path w="1569720" h="864234">
                  <a:moveTo>
                    <a:pt x="446405" y="511187"/>
                  </a:moveTo>
                  <a:lnTo>
                    <a:pt x="432003" y="511187"/>
                  </a:lnTo>
                  <a:lnTo>
                    <a:pt x="432003" y="525589"/>
                  </a:lnTo>
                  <a:lnTo>
                    <a:pt x="446405" y="525589"/>
                  </a:lnTo>
                  <a:lnTo>
                    <a:pt x="446405" y="511187"/>
                  </a:lnTo>
                  <a:close/>
                </a:path>
                <a:path w="1569720" h="864234">
                  <a:moveTo>
                    <a:pt x="446405" y="431990"/>
                  </a:moveTo>
                  <a:lnTo>
                    <a:pt x="432003" y="431990"/>
                  </a:lnTo>
                  <a:lnTo>
                    <a:pt x="432003" y="439191"/>
                  </a:lnTo>
                  <a:lnTo>
                    <a:pt x="446405" y="439191"/>
                  </a:lnTo>
                  <a:lnTo>
                    <a:pt x="446405" y="431990"/>
                  </a:lnTo>
                  <a:close/>
                </a:path>
                <a:path w="1569720" h="864234">
                  <a:moveTo>
                    <a:pt x="532790" y="770382"/>
                  </a:moveTo>
                  <a:lnTo>
                    <a:pt x="525602" y="770382"/>
                  </a:lnTo>
                  <a:lnTo>
                    <a:pt x="518401" y="770382"/>
                  </a:lnTo>
                  <a:lnTo>
                    <a:pt x="518401" y="784783"/>
                  </a:lnTo>
                  <a:lnTo>
                    <a:pt x="525602" y="784783"/>
                  </a:lnTo>
                  <a:lnTo>
                    <a:pt x="532790" y="784783"/>
                  </a:lnTo>
                  <a:lnTo>
                    <a:pt x="532790" y="770382"/>
                  </a:lnTo>
                  <a:close/>
                </a:path>
                <a:path w="1569720" h="864234">
                  <a:moveTo>
                    <a:pt x="532790" y="683983"/>
                  </a:moveTo>
                  <a:lnTo>
                    <a:pt x="525602" y="683983"/>
                  </a:lnTo>
                  <a:lnTo>
                    <a:pt x="518401" y="683983"/>
                  </a:lnTo>
                  <a:lnTo>
                    <a:pt x="518401" y="698385"/>
                  </a:lnTo>
                  <a:lnTo>
                    <a:pt x="525602" y="698385"/>
                  </a:lnTo>
                  <a:lnTo>
                    <a:pt x="532790" y="698385"/>
                  </a:lnTo>
                  <a:lnTo>
                    <a:pt x="532790" y="683983"/>
                  </a:lnTo>
                  <a:close/>
                </a:path>
                <a:path w="1569720" h="864234">
                  <a:moveTo>
                    <a:pt x="532790" y="597598"/>
                  </a:moveTo>
                  <a:lnTo>
                    <a:pt x="525602" y="597598"/>
                  </a:lnTo>
                  <a:lnTo>
                    <a:pt x="518401" y="597598"/>
                  </a:lnTo>
                  <a:lnTo>
                    <a:pt x="518401" y="612000"/>
                  </a:lnTo>
                  <a:lnTo>
                    <a:pt x="525602" y="612000"/>
                  </a:lnTo>
                  <a:lnTo>
                    <a:pt x="532790" y="612000"/>
                  </a:lnTo>
                  <a:lnTo>
                    <a:pt x="532790" y="597598"/>
                  </a:lnTo>
                  <a:close/>
                </a:path>
                <a:path w="1569720" h="864234">
                  <a:moveTo>
                    <a:pt x="532790" y="511187"/>
                  </a:moveTo>
                  <a:lnTo>
                    <a:pt x="525602" y="511187"/>
                  </a:lnTo>
                  <a:lnTo>
                    <a:pt x="518401" y="511187"/>
                  </a:lnTo>
                  <a:lnTo>
                    <a:pt x="518401" y="525589"/>
                  </a:lnTo>
                  <a:lnTo>
                    <a:pt x="525602" y="525589"/>
                  </a:lnTo>
                  <a:lnTo>
                    <a:pt x="532790" y="525589"/>
                  </a:lnTo>
                  <a:lnTo>
                    <a:pt x="532790" y="511187"/>
                  </a:lnTo>
                  <a:close/>
                </a:path>
                <a:path w="1569720" h="864234">
                  <a:moveTo>
                    <a:pt x="532790" y="431990"/>
                  </a:moveTo>
                  <a:lnTo>
                    <a:pt x="525602" y="431990"/>
                  </a:lnTo>
                  <a:lnTo>
                    <a:pt x="518401" y="431990"/>
                  </a:lnTo>
                  <a:lnTo>
                    <a:pt x="518401" y="439191"/>
                  </a:lnTo>
                  <a:lnTo>
                    <a:pt x="525602" y="439191"/>
                  </a:lnTo>
                  <a:lnTo>
                    <a:pt x="532790" y="439191"/>
                  </a:lnTo>
                  <a:lnTo>
                    <a:pt x="532790" y="431990"/>
                  </a:lnTo>
                  <a:close/>
                </a:path>
                <a:path w="1569720" h="864234">
                  <a:moveTo>
                    <a:pt x="619201" y="856805"/>
                  </a:moveTo>
                  <a:lnTo>
                    <a:pt x="604786" y="856805"/>
                  </a:lnTo>
                  <a:lnTo>
                    <a:pt x="604786" y="864006"/>
                  </a:lnTo>
                  <a:lnTo>
                    <a:pt x="619201" y="864006"/>
                  </a:lnTo>
                  <a:lnTo>
                    <a:pt x="619201" y="856805"/>
                  </a:lnTo>
                  <a:close/>
                </a:path>
                <a:path w="1569720" h="864234">
                  <a:moveTo>
                    <a:pt x="619201" y="770382"/>
                  </a:moveTo>
                  <a:lnTo>
                    <a:pt x="604786" y="770382"/>
                  </a:lnTo>
                  <a:lnTo>
                    <a:pt x="604786" y="784783"/>
                  </a:lnTo>
                  <a:lnTo>
                    <a:pt x="619201" y="784783"/>
                  </a:lnTo>
                  <a:lnTo>
                    <a:pt x="619201" y="770382"/>
                  </a:lnTo>
                  <a:close/>
                </a:path>
                <a:path w="1569720" h="864234">
                  <a:moveTo>
                    <a:pt x="619201" y="683983"/>
                  </a:moveTo>
                  <a:lnTo>
                    <a:pt x="604786" y="683983"/>
                  </a:lnTo>
                  <a:lnTo>
                    <a:pt x="604786" y="698385"/>
                  </a:lnTo>
                  <a:lnTo>
                    <a:pt x="619201" y="698385"/>
                  </a:lnTo>
                  <a:lnTo>
                    <a:pt x="619201" y="683983"/>
                  </a:lnTo>
                  <a:close/>
                </a:path>
                <a:path w="1569720" h="864234">
                  <a:moveTo>
                    <a:pt x="619201" y="597598"/>
                  </a:moveTo>
                  <a:lnTo>
                    <a:pt x="604786" y="597598"/>
                  </a:lnTo>
                  <a:lnTo>
                    <a:pt x="604786" y="612000"/>
                  </a:lnTo>
                  <a:lnTo>
                    <a:pt x="619201" y="612000"/>
                  </a:lnTo>
                  <a:lnTo>
                    <a:pt x="619201" y="597598"/>
                  </a:lnTo>
                  <a:close/>
                </a:path>
                <a:path w="1569720" h="864234">
                  <a:moveTo>
                    <a:pt x="619201" y="511187"/>
                  </a:moveTo>
                  <a:lnTo>
                    <a:pt x="604786" y="511187"/>
                  </a:lnTo>
                  <a:lnTo>
                    <a:pt x="604786" y="525589"/>
                  </a:lnTo>
                  <a:lnTo>
                    <a:pt x="619201" y="525589"/>
                  </a:lnTo>
                  <a:lnTo>
                    <a:pt x="619201" y="511187"/>
                  </a:lnTo>
                  <a:close/>
                </a:path>
                <a:path w="1569720" h="864234">
                  <a:moveTo>
                    <a:pt x="619201" y="431990"/>
                  </a:moveTo>
                  <a:lnTo>
                    <a:pt x="604786" y="431990"/>
                  </a:lnTo>
                  <a:lnTo>
                    <a:pt x="604786" y="439191"/>
                  </a:lnTo>
                  <a:lnTo>
                    <a:pt x="619201" y="439191"/>
                  </a:lnTo>
                  <a:lnTo>
                    <a:pt x="619201" y="431990"/>
                  </a:lnTo>
                  <a:close/>
                </a:path>
                <a:path w="1569720" h="864234">
                  <a:moveTo>
                    <a:pt x="698207" y="439204"/>
                  </a:moveTo>
                  <a:lnTo>
                    <a:pt x="691184" y="432181"/>
                  </a:lnTo>
                  <a:lnTo>
                    <a:pt x="691184" y="439204"/>
                  </a:lnTo>
                  <a:lnTo>
                    <a:pt x="698207" y="439204"/>
                  </a:lnTo>
                  <a:close/>
                </a:path>
                <a:path w="1569720" h="864234">
                  <a:moveTo>
                    <a:pt x="705599" y="856805"/>
                  </a:moveTo>
                  <a:lnTo>
                    <a:pt x="691197" y="856805"/>
                  </a:lnTo>
                  <a:lnTo>
                    <a:pt x="691197" y="864006"/>
                  </a:lnTo>
                  <a:lnTo>
                    <a:pt x="705599" y="864006"/>
                  </a:lnTo>
                  <a:lnTo>
                    <a:pt x="705599" y="856805"/>
                  </a:lnTo>
                  <a:close/>
                </a:path>
                <a:path w="1569720" h="864234">
                  <a:moveTo>
                    <a:pt x="705599" y="770382"/>
                  </a:moveTo>
                  <a:lnTo>
                    <a:pt x="691197" y="770382"/>
                  </a:lnTo>
                  <a:lnTo>
                    <a:pt x="691197" y="784783"/>
                  </a:lnTo>
                  <a:lnTo>
                    <a:pt x="705599" y="784783"/>
                  </a:lnTo>
                  <a:lnTo>
                    <a:pt x="705599" y="770382"/>
                  </a:lnTo>
                  <a:close/>
                </a:path>
                <a:path w="1569720" h="864234">
                  <a:moveTo>
                    <a:pt x="705599" y="683983"/>
                  </a:moveTo>
                  <a:lnTo>
                    <a:pt x="691197" y="683983"/>
                  </a:lnTo>
                  <a:lnTo>
                    <a:pt x="691197" y="698385"/>
                  </a:lnTo>
                  <a:lnTo>
                    <a:pt x="705599" y="698385"/>
                  </a:lnTo>
                  <a:lnTo>
                    <a:pt x="705599" y="683983"/>
                  </a:lnTo>
                  <a:close/>
                </a:path>
                <a:path w="1569720" h="864234">
                  <a:moveTo>
                    <a:pt x="705599" y="597598"/>
                  </a:moveTo>
                  <a:lnTo>
                    <a:pt x="691197" y="597598"/>
                  </a:lnTo>
                  <a:lnTo>
                    <a:pt x="691197" y="612000"/>
                  </a:lnTo>
                  <a:lnTo>
                    <a:pt x="705599" y="612000"/>
                  </a:lnTo>
                  <a:lnTo>
                    <a:pt x="705599" y="597598"/>
                  </a:lnTo>
                  <a:close/>
                </a:path>
                <a:path w="1569720" h="864234">
                  <a:moveTo>
                    <a:pt x="705599" y="511187"/>
                  </a:moveTo>
                  <a:lnTo>
                    <a:pt x="691197" y="511187"/>
                  </a:lnTo>
                  <a:lnTo>
                    <a:pt x="691197" y="525589"/>
                  </a:lnTo>
                  <a:lnTo>
                    <a:pt x="705599" y="525589"/>
                  </a:lnTo>
                  <a:lnTo>
                    <a:pt x="705599" y="511187"/>
                  </a:lnTo>
                  <a:close/>
                </a:path>
                <a:path w="1569720" h="864234">
                  <a:moveTo>
                    <a:pt x="791984" y="856805"/>
                  </a:moveTo>
                  <a:lnTo>
                    <a:pt x="777582" y="856805"/>
                  </a:lnTo>
                  <a:lnTo>
                    <a:pt x="777582" y="864006"/>
                  </a:lnTo>
                  <a:lnTo>
                    <a:pt x="791984" y="864006"/>
                  </a:lnTo>
                  <a:lnTo>
                    <a:pt x="791984" y="856805"/>
                  </a:lnTo>
                  <a:close/>
                </a:path>
                <a:path w="1569720" h="864234">
                  <a:moveTo>
                    <a:pt x="1483182" y="165608"/>
                  </a:moveTo>
                  <a:lnTo>
                    <a:pt x="1468780" y="165608"/>
                  </a:lnTo>
                  <a:lnTo>
                    <a:pt x="1468780" y="180009"/>
                  </a:lnTo>
                  <a:lnTo>
                    <a:pt x="1483182" y="180009"/>
                  </a:lnTo>
                  <a:lnTo>
                    <a:pt x="1483182" y="165608"/>
                  </a:lnTo>
                  <a:close/>
                </a:path>
                <a:path w="1569720" h="864234">
                  <a:moveTo>
                    <a:pt x="1483182" y="79197"/>
                  </a:moveTo>
                  <a:lnTo>
                    <a:pt x="1468780" y="79197"/>
                  </a:lnTo>
                  <a:lnTo>
                    <a:pt x="1468780" y="93599"/>
                  </a:lnTo>
                  <a:lnTo>
                    <a:pt x="1483182" y="93599"/>
                  </a:lnTo>
                  <a:lnTo>
                    <a:pt x="1483182" y="79197"/>
                  </a:lnTo>
                  <a:close/>
                </a:path>
                <a:path w="1569720" h="864234">
                  <a:moveTo>
                    <a:pt x="1483182" y="0"/>
                  </a:moveTo>
                  <a:lnTo>
                    <a:pt x="1468780" y="0"/>
                  </a:lnTo>
                  <a:lnTo>
                    <a:pt x="1468780" y="7213"/>
                  </a:lnTo>
                  <a:lnTo>
                    <a:pt x="1483182" y="7213"/>
                  </a:lnTo>
                  <a:lnTo>
                    <a:pt x="1483182" y="0"/>
                  </a:lnTo>
                  <a:close/>
                </a:path>
                <a:path w="1569720" h="864234">
                  <a:moveTo>
                    <a:pt x="1569593" y="338391"/>
                  </a:moveTo>
                  <a:lnTo>
                    <a:pt x="1555191" y="338391"/>
                  </a:lnTo>
                  <a:lnTo>
                    <a:pt x="1555191" y="352793"/>
                  </a:lnTo>
                  <a:lnTo>
                    <a:pt x="1569593" y="352793"/>
                  </a:lnTo>
                  <a:lnTo>
                    <a:pt x="1569593" y="338391"/>
                  </a:lnTo>
                  <a:close/>
                </a:path>
                <a:path w="1569720" h="864234">
                  <a:moveTo>
                    <a:pt x="1569593" y="251993"/>
                  </a:moveTo>
                  <a:lnTo>
                    <a:pt x="1555191" y="251993"/>
                  </a:lnTo>
                  <a:lnTo>
                    <a:pt x="1555191" y="266395"/>
                  </a:lnTo>
                  <a:lnTo>
                    <a:pt x="1569593" y="266395"/>
                  </a:lnTo>
                  <a:lnTo>
                    <a:pt x="1569593" y="251993"/>
                  </a:lnTo>
                  <a:close/>
                </a:path>
                <a:path w="1569720" h="864234">
                  <a:moveTo>
                    <a:pt x="1569593" y="165608"/>
                  </a:moveTo>
                  <a:lnTo>
                    <a:pt x="1555191" y="165608"/>
                  </a:lnTo>
                  <a:lnTo>
                    <a:pt x="1555191" y="180009"/>
                  </a:lnTo>
                  <a:lnTo>
                    <a:pt x="1569593" y="180009"/>
                  </a:lnTo>
                  <a:lnTo>
                    <a:pt x="1569593" y="165608"/>
                  </a:lnTo>
                  <a:close/>
                </a:path>
                <a:path w="1569720" h="864234">
                  <a:moveTo>
                    <a:pt x="1569593" y="79197"/>
                  </a:moveTo>
                  <a:lnTo>
                    <a:pt x="1555191" y="79197"/>
                  </a:lnTo>
                  <a:lnTo>
                    <a:pt x="1555191" y="93599"/>
                  </a:lnTo>
                  <a:lnTo>
                    <a:pt x="1569593" y="93599"/>
                  </a:lnTo>
                  <a:lnTo>
                    <a:pt x="1569593" y="79197"/>
                  </a:lnTo>
                  <a:close/>
                </a:path>
                <a:path w="1569720" h="864234">
                  <a:moveTo>
                    <a:pt x="1569593" y="0"/>
                  </a:moveTo>
                  <a:lnTo>
                    <a:pt x="1555191" y="0"/>
                  </a:lnTo>
                  <a:lnTo>
                    <a:pt x="1555191" y="7213"/>
                  </a:lnTo>
                  <a:lnTo>
                    <a:pt x="1569593" y="7213"/>
                  </a:lnTo>
                  <a:lnTo>
                    <a:pt x="1569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843086" y="6268034"/>
              <a:ext cx="1051560" cy="777875"/>
            </a:xfrm>
            <a:custGeom>
              <a:avLst/>
              <a:gdLst/>
              <a:ahLst/>
              <a:cxnLst/>
              <a:rect l="l" t="t" r="r" b="b"/>
              <a:pathLst>
                <a:path w="1051559" h="777875">
                  <a:moveTo>
                    <a:pt x="14401" y="770216"/>
                  </a:moveTo>
                  <a:lnTo>
                    <a:pt x="12" y="770216"/>
                  </a:lnTo>
                  <a:lnTo>
                    <a:pt x="12" y="777417"/>
                  </a:lnTo>
                  <a:lnTo>
                    <a:pt x="14401" y="777417"/>
                  </a:lnTo>
                  <a:lnTo>
                    <a:pt x="14401" y="770216"/>
                  </a:lnTo>
                  <a:close/>
                </a:path>
                <a:path w="1051559" h="777875">
                  <a:moveTo>
                    <a:pt x="14401" y="683818"/>
                  </a:moveTo>
                  <a:lnTo>
                    <a:pt x="0" y="683818"/>
                  </a:lnTo>
                  <a:lnTo>
                    <a:pt x="0" y="698220"/>
                  </a:lnTo>
                  <a:lnTo>
                    <a:pt x="14401" y="698220"/>
                  </a:lnTo>
                  <a:lnTo>
                    <a:pt x="14401" y="683818"/>
                  </a:lnTo>
                  <a:close/>
                </a:path>
                <a:path w="1051559" h="777875">
                  <a:moveTo>
                    <a:pt x="14401" y="597420"/>
                  </a:moveTo>
                  <a:lnTo>
                    <a:pt x="0" y="597420"/>
                  </a:lnTo>
                  <a:lnTo>
                    <a:pt x="0" y="611822"/>
                  </a:lnTo>
                  <a:lnTo>
                    <a:pt x="14401" y="611822"/>
                  </a:lnTo>
                  <a:lnTo>
                    <a:pt x="14401" y="597420"/>
                  </a:lnTo>
                  <a:close/>
                </a:path>
                <a:path w="1051559" h="777875">
                  <a:moveTo>
                    <a:pt x="14401" y="511009"/>
                  </a:moveTo>
                  <a:lnTo>
                    <a:pt x="0" y="511009"/>
                  </a:lnTo>
                  <a:lnTo>
                    <a:pt x="0" y="525411"/>
                  </a:lnTo>
                  <a:lnTo>
                    <a:pt x="14401" y="525411"/>
                  </a:lnTo>
                  <a:lnTo>
                    <a:pt x="14401" y="511009"/>
                  </a:lnTo>
                  <a:close/>
                </a:path>
                <a:path w="1051559" h="777875">
                  <a:moveTo>
                    <a:pt x="14401" y="424624"/>
                  </a:moveTo>
                  <a:lnTo>
                    <a:pt x="0" y="424624"/>
                  </a:lnTo>
                  <a:lnTo>
                    <a:pt x="0" y="439026"/>
                  </a:lnTo>
                  <a:lnTo>
                    <a:pt x="14401" y="439026"/>
                  </a:lnTo>
                  <a:lnTo>
                    <a:pt x="14401" y="424624"/>
                  </a:lnTo>
                  <a:close/>
                </a:path>
                <a:path w="1051559" h="777875">
                  <a:moveTo>
                    <a:pt x="14401" y="345427"/>
                  </a:moveTo>
                  <a:lnTo>
                    <a:pt x="12" y="345427"/>
                  </a:lnTo>
                  <a:lnTo>
                    <a:pt x="12" y="352628"/>
                  </a:lnTo>
                  <a:lnTo>
                    <a:pt x="14401" y="352628"/>
                  </a:lnTo>
                  <a:lnTo>
                    <a:pt x="14401" y="345427"/>
                  </a:lnTo>
                  <a:close/>
                </a:path>
                <a:path w="1051559" h="777875">
                  <a:moveTo>
                    <a:pt x="93599" y="770216"/>
                  </a:moveTo>
                  <a:lnTo>
                    <a:pt x="86410" y="770216"/>
                  </a:lnTo>
                  <a:lnTo>
                    <a:pt x="86410" y="777417"/>
                  </a:lnTo>
                  <a:lnTo>
                    <a:pt x="93599" y="777417"/>
                  </a:lnTo>
                  <a:lnTo>
                    <a:pt x="93599" y="770216"/>
                  </a:lnTo>
                  <a:close/>
                </a:path>
                <a:path w="1051559" h="777875">
                  <a:moveTo>
                    <a:pt x="93599" y="683831"/>
                  </a:moveTo>
                  <a:lnTo>
                    <a:pt x="86410" y="683831"/>
                  </a:lnTo>
                  <a:lnTo>
                    <a:pt x="86410" y="698233"/>
                  </a:lnTo>
                  <a:lnTo>
                    <a:pt x="93599" y="698233"/>
                  </a:lnTo>
                  <a:lnTo>
                    <a:pt x="93599" y="683831"/>
                  </a:lnTo>
                  <a:close/>
                </a:path>
                <a:path w="1051559" h="777875">
                  <a:moveTo>
                    <a:pt x="93599" y="597408"/>
                  </a:moveTo>
                  <a:lnTo>
                    <a:pt x="86410" y="597408"/>
                  </a:lnTo>
                  <a:lnTo>
                    <a:pt x="86410" y="611809"/>
                  </a:lnTo>
                  <a:lnTo>
                    <a:pt x="93599" y="611809"/>
                  </a:lnTo>
                  <a:lnTo>
                    <a:pt x="93599" y="597408"/>
                  </a:lnTo>
                  <a:close/>
                </a:path>
                <a:path w="1051559" h="777875">
                  <a:moveTo>
                    <a:pt x="93599" y="511022"/>
                  </a:moveTo>
                  <a:lnTo>
                    <a:pt x="86410" y="511022"/>
                  </a:lnTo>
                  <a:lnTo>
                    <a:pt x="86410" y="525424"/>
                  </a:lnTo>
                  <a:lnTo>
                    <a:pt x="93599" y="525424"/>
                  </a:lnTo>
                  <a:lnTo>
                    <a:pt x="93599" y="511022"/>
                  </a:lnTo>
                  <a:close/>
                </a:path>
                <a:path w="1051559" h="777875">
                  <a:moveTo>
                    <a:pt x="93599" y="424611"/>
                  </a:moveTo>
                  <a:lnTo>
                    <a:pt x="86410" y="424611"/>
                  </a:lnTo>
                  <a:lnTo>
                    <a:pt x="86410" y="439013"/>
                  </a:lnTo>
                  <a:lnTo>
                    <a:pt x="93599" y="439013"/>
                  </a:lnTo>
                  <a:lnTo>
                    <a:pt x="93599" y="424611"/>
                  </a:lnTo>
                  <a:close/>
                </a:path>
                <a:path w="1051559" h="777875">
                  <a:moveTo>
                    <a:pt x="93599" y="345427"/>
                  </a:moveTo>
                  <a:lnTo>
                    <a:pt x="86410" y="345427"/>
                  </a:lnTo>
                  <a:lnTo>
                    <a:pt x="86410" y="352628"/>
                  </a:lnTo>
                  <a:lnTo>
                    <a:pt x="93599" y="352628"/>
                  </a:lnTo>
                  <a:lnTo>
                    <a:pt x="93599" y="345427"/>
                  </a:lnTo>
                  <a:close/>
                </a:path>
                <a:path w="1051559" h="777875">
                  <a:moveTo>
                    <a:pt x="100812" y="770216"/>
                  </a:moveTo>
                  <a:lnTo>
                    <a:pt x="93611" y="770216"/>
                  </a:lnTo>
                  <a:lnTo>
                    <a:pt x="93611" y="777417"/>
                  </a:lnTo>
                  <a:lnTo>
                    <a:pt x="100812" y="777417"/>
                  </a:lnTo>
                  <a:lnTo>
                    <a:pt x="100812" y="770216"/>
                  </a:lnTo>
                  <a:close/>
                </a:path>
                <a:path w="1051559" h="777875">
                  <a:moveTo>
                    <a:pt x="100812" y="683831"/>
                  </a:moveTo>
                  <a:lnTo>
                    <a:pt x="93611" y="683831"/>
                  </a:lnTo>
                  <a:lnTo>
                    <a:pt x="93611" y="698233"/>
                  </a:lnTo>
                  <a:lnTo>
                    <a:pt x="100812" y="698233"/>
                  </a:lnTo>
                  <a:lnTo>
                    <a:pt x="100812" y="683831"/>
                  </a:lnTo>
                  <a:close/>
                </a:path>
                <a:path w="1051559" h="777875">
                  <a:moveTo>
                    <a:pt x="100812" y="597408"/>
                  </a:moveTo>
                  <a:lnTo>
                    <a:pt x="93611" y="597408"/>
                  </a:lnTo>
                  <a:lnTo>
                    <a:pt x="93611" y="611809"/>
                  </a:lnTo>
                  <a:lnTo>
                    <a:pt x="100812" y="611809"/>
                  </a:lnTo>
                  <a:lnTo>
                    <a:pt x="100812" y="597408"/>
                  </a:lnTo>
                  <a:close/>
                </a:path>
                <a:path w="1051559" h="777875">
                  <a:moveTo>
                    <a:pt x="100812" y="511022"/>
                  </a:moveTo>
                  <a:lnTo>
                    <a:pt x="93611" y="511022"/>
                  </a:lnTo>
                  <a:lnTo>
                    <a:pt x="93611" y="525424"/>
                  </a:lnTo>
                  <a:lnTo>
                    <a:pt x="100812" y="525424"/>
                  </a:lnTo>
                  <a:lnTo>
                    <a:pt x="100812" y="511022"/>
                  </a:lnTo>
                  <a:close/>
                </a:path>
                <a:path w="1051559" h="777875">
                  <a:moveTo>
                    <a:pt x="100812" y="424611"/>
                  </a:moveTo>
                  <a:lnTo>
                    <a:pt x="93611" y="424611"/>
                  </a:lnTo>
                  <a:lnTo>
                    <a:pt x="93611" y="439013"/>
                  </a:lnTo>
                  <a:lnTo>
                    <a:pt x="100812" y="439013"/>
                  </a:lnTo>
                  <a:lnTo>
                    <a:pt x="100812" y="424611"/>
                  </a:lnTo>
                  <a:close/>
                </a:path>
                <a:path w="1051559" h="777875">
                  <a:moveTo>
                    <a:pt x="100812" y="345427"/>
                  </a:moveTo>
                  <a:lnTo>
                    <a:pt x="93611" y="345427"/>
                  </a:lnTo>
                  <a:lnTo>
                    <a:pt x="93611" y="352628"/>
                  </a:lnTo>
                  <a:lnTo>
                    <a:pt x="100812" y="352628"/>
                  </a:lnTo>
                  <a:lnTo>
                    <a:pt x="100812" y="345427"/>
                  </a:lnTo>
                  <a:close/>
                </a:path>
                <a:path w="1051559" h="777875">
                  <a:moveTo>
                    <a:pt x="187185" y="683818"/>
                  </a:moveTo>
                  <a:lnTo>
                    <a:pt x="172783" y="683818"/>
                  </a:lnTo>
                  <a:lnTo>
                    <a:pt x="172783" y="698220"/>
                  </a:lnTo>
                  <a:lnTo>
                    <a:pt x="187185" y="698220"/>
                  </a:lnTo>
                  <a:lnTo>
                    <a:pt x="187185" y="683818"/>
                  </a:lnTo>
                  <a:close/>
                </a:path>
                <a:path w="1051559" h="777875">
                  <a:moveTo>
                    <a:pt x="187185" y="597420"/>
                  </a:moveTo>
                  <a:lnTo>
                    <a:pt x="172783" y="597420"/>
                  </a:lnTo>
                  <a:lnTo>
                    <a:pt x="172783" y="611822"/>
                  </a:lnTo>
                  <a:lnTo>
                    <a:pt x="187185" y="611822"/>
                  </a:lnTo>
                  <a:lnTo>
                    <a:pt x="187185" y="597420"/>
                  </a:lnTo>
                  <a:close/>
                </a:path>
                <a:path w="1051559" h="777875">
                  <a:moveTo>
                    <a:pt x="187185" y="511009"/>
                  </a:moveTo>
                  <a:lnTo>
                    <a:pt x="172783" y="511009"/>
                  </a:lnTo>
                  <a:lnTo>
                    <a:pt x="172783" y="525411"/>
                  </a:lnTo>
                  <a:lnTo>
                    <a:pt x="187185" y="525411"/>
                  </a:lnTo>
                  <a:lnTo>
                    <a:pt x="187185" y="511009"/>
                  </a:lnTo>
                  <a:close/>
                </a:path>
                <a:path w="1051559" h="777875">
                  <a:moveTo>
                    <a:pt x="187185" y="424624"/>
                  </a:moveTo>
                  <a:lnTo>
                    <a:pt x="172783" y="424624"/>
                  </a:lnTo>
                  <a:lnTo>
                    <a:pt x="172783" y="439026"/>
                  </a:lnTo>
                  <a:lnTo>
                    <a:pt x="187185" y="439026"/>
                  </a:lnTo>
                  <a:lnTo>
                    <a:pt x="187185" y="424624"/>
                  </a:lnTo>
                  <a:close/>
                </a:path>
                <a:path w="1051559" h="777875">
                  <a:moveTo>
                    <a:pt x="187198" y="770216"/>
                  </a:moveTo>
                  <a:lnTo>
                    <a:pt x="172796" y="770216"/>
                  </a:lnTo>
                  <a:lnTo>
                    <a:pt x="172796" y="777417"/>
                  </a:lnTo>
                  <a:lnTo>
                    <a:pt x="187198" y="777417"/>
                  </a:lnTo>
                  <a:lnTo>
                    <a:pt x="187198" y="770216"/>
                  </a:lnTo>
                  <a:close/>
                </a:path>
                <a:path w="1051559" h="777875">
                  <a:moveTo>
                    <a:pt x="187198" y="345427"/>
                  </a:moveTo>
                  <a:lnTo>
                    <a:pt x="172796" y="345427"/>
                  </a:lnTo>
                  <a:lnTo>
                    <a:pt x="172796" y="352628"/>
                  </a:lnTo>
                  <a:lnTo>
                    <a:pt x="187198" y="352628"/>
                  </a:lnTo>
                  <a:lnTo>
                    <a:pt x="187198" y="345427"/>
                  </a:lnTo>
                  <a:close/>
                </a:path>
                <a:path w="1051559" h="777875">
                  <a:moveTo>
                    <a:pt x="273596" y="683818"/>
                  </a:moveTo>
                  <a:lnTo>
                    <a:pt x="259181" y="683818"/>
                  </a:lnTo>
                  <a:lnTo>
                    <a:pt x="259181" y="698220"/>
                  </a:lnTo>
                  <a:lnTo>
                    <a:pt x="273596" y="698220"/>
                  </a:lnTo>
                  <a:lnTo>
                    <a:pt x="273596" y="683818"/>
                  </a:lnTo>
                  <a:close/>
                </a:path>
                <a:path w="1051559" h="777875">
                  <a:moveTo>
                    <a:pt x="273596" y="597420"/>
                  </a:moveTo>
                  <a:lnTo>
                    <a:pt x="259181" y="597420"/>
                  </a:lnTo>
                  <a:lnTo>
                    <a:pt x="259181" y="611822"/>
                  </a:lnTo>
                  <a:lnTo>
                    <a:pt x="273596" y="611822"/>
                  </a:lnTo>
                  <a:lnTo>
                    <a:pt x="273596" y="597420"/>
                  </a:lnTo>
                  <a:close/>
                </a:path>
                <a:path w="1051559" h="777875">
                  <a:moveTo>
                    <a:pt x="273596" y="511009"/>
                  </a:moveTo>
                  <a:lnTo>
                    <a:pt x="259181" y="511009"/>
                  </a:lnTo>
                  <a:lnTo>
                    <a:pt x="259181" y="525411"/>
                  </a:lnTo>
                  <a:lnTo>
                    <a:pt x="273596" y="525411"/>
                  </a:lnTo>
                  <a:lnTo>
                    <a:pt x="273596" y="511009"/>
                  </a:lnTo>
                  <a:close/>
                </a:path>
                <a:path w="1051559" h="777875">
                  <a:moveTo>
                    <a:pt x="273596" y="424624"/>
                  </a:moveTo>
                  <a:lnTo>
                    <a:pt x="259181" y="424624"/>
                  </a:lnTo>
                  <a:lnTo>
                    <a:pt x="259181" y="439026"/>
                  </a:lnTo>
                  <a:lnTo>
                    <a:pt x="273596" y="439026"/>
                  </a:lnTo>
                  <a:lnTo>
                    <a:pt x="273596" y="424624"/>
                  </a:lnTo>
                  <a:close/>
                </a:path>
                <a:path w="1051559" h="777875">
                  <a:moveTo>
                    <a:pt x="273608" y="770216"/>
                  </a:moveTo>
                  <a:lnTo>
                    <a:pt x="259194" y="770216"/>
                  </a:lnTo>
                  <a:lnTo>
                    <a:pt x="259194" y="777417"/>
                  </a:lnTo>
                  <a:lnTo>
                    <a:pt x="273608" y="777417"/>
                  </a:lnTo>
                  <a:lnTo>
                    <a:pt x="273608" y="770216"/>
                  </a:lnTo>
                  <a:close/>
                </a:path>
                <a:path w="1051559" h="777875">
                  <a:moveTo>
                    <a:pt x="273608" y="345427"/>
                  </a:moveTo>
                  <a:lnTo>
                    <a:pt x="259194" y="345427"/>
                  </a:lnTo>
                  <a:lnTo>
                    <a:pt x="259194" y="352628"/>
                  </a:lnTo>
                  <a:lnTo>
                    <a:pt x="273608" y="352628"/>
                  </a:lnTo>
                  <a:lnTo>
                    <a:pt x="273608" y="345427"/>
                  </a:lnTo>
                  <a:close/>
                </a:path>
                <a:path w="1051559" h="777875">
                  <a:moveTo>
                    <a:pt x="348348" y="770216"/>
                  </a:moveTo>
                  <a:lnTo>
                    <a:pt x="345605" y="770216"/>
                  </a:lnTo>
                  <a:lnTo>
                    <a:pt x="345605" y="777417"/>
                  </a:lnTo>
                  <a:lnTo>
                    <a:pt x="348348" y="777417"/>
                  </a:lnTo>
                  <a:lnTo>
                    <a:pt x="348348" y="770216"/>
                  </a:lnTo>
                  <a:close/>
                </a:path>
                <a:path w="1051559" h="777875">
                  <a:moveTo>
                    <a:pt x="348348" y="683831"/>
                  </a:moveTo>
                  <a:lnTo>
                    <a:pt x="345605" y="683831"/>
                  </a:lnTo>
                  <a:lnTo>
                    <a:pt x="345605" y="698233"/>
                  </a:lnTo>
                  <a:lnTo>
                    <a:pt x="348348" y="698233"/>
                  </a:lnTo>
                  <a:lnTo>
                    <a:pt x="348348" y="683831"/>
                  </a:lnTo>
                  <a:close/>
                </a:path>
                <a:path w="1051559" h="777875">
                  <a:moveTo>
                    <a:pt x="348348" y="597408"/>
                  </a:moveTo>
                  <a:lnTo>
                    <a:pt x="345605" y="597408"/>
                  </a:lnTo>
                  <a:lnTo>
                    <a:pt x="345605" y="611809"/>
                  </a:lnTo>
                  <a:lnTo>
                    <a:pt x="348348" y="611809"/>
                  </a:lnTo>
                  <a:lnTo>
                    <a:pt x="348348" y="597408"/>
                  </a:lnTo>
                  <a:close/>
                </a:path>
                <a:path w="1051559" h="777875">
                  <a:moveTo>
                    <a:pt x="348348" y="511022"/>
                  </a:moveTo>
                  <a:lnTo>
                    <a:pt x="345605" y="511022"/>
                  </a:lnTo>
                  <a:lnTo>
                    <a:pt x="345605" y="525424"/>
                  </a:lnTo>
                  <a:lnTo>
                    <a:pt x="348348" y="525424"/>
                  </a:lnTo>
                  <a:lnTo>
                    <a:pt x="348348" y="511022"/>
                  </a:lnTo>
                  <a:close/>
                </a:path>
                <a:path w="1051559" h="777875">
                  <a:moveTo>
                    <a:pt x="348348" y="424611"/>
                  </a:moveTo>
                  <a:lnTo>
                    <a:pt x="345605" y="424611"/>
                  </a:lnTo>
                  <a:lnTo>
                    <a:pt x="345605" y="439013"/>
                  </a:lnTo>
                  <a:lnTo>
                    <a:pt x="348348" y="439013"/>
                  </a:lnTo>
                  <a:lnTo>
                    <a:pt x="348348" y="424611"/>
                  </a:lnTo>
                  <a:close/>
                </a:path>
                <a:path w="1051559" h="777875">
                  <a:moveTo>
                    <a:pt x="348348" y="345427"/>
                  </a:moveTo>
                  <a:lnTo>
                    <a:pt x="345605" y="345427"/>
                  </a:lnTo>
                  <a:lnTo>
                    <a:pt x="345605" y="352628"/>
                  </a:lnTo>
                  <a:lnTo>
                    <a:pt x="348348" y="352628"/>
                  </a:lnTo>
                  <a:lnTo>
                    <a:pt x="348348" y="345427"/>
                  </a:lnTo>
                  <a:close/>
                </a:path>
                <a:path w="1051559" h="777875">
                  <a:moveTo>
                    <a:pt x="619201" y="345427"/>
                  </a:moveTo>
                  <a:lnTo>
                    <a:pt x="604786" y="345427"/>
                  </a:lnTo>
                  <a:lnTo>
                    <a:pt x="604786" y="352628"/>
                  </a:lnTo>
                  <a:lnTo>
                    <a:pt x="619201" y="352628"/>
                  </a:lnTo>
                  <a:lnTo>
                    <a:pt x="619201" y="345427"/>
                  </a:lnTo>
                  <a:close/>
                </a:path>
                <a:path w="1051559" h="777875">
                  <a:moveTo>
                    <a:pt x="705599" y="424611"/>
                  </a:moveTo>
                  <a:lnTo>
                    <a:pt x="691197" y="424611"/>
                  </a:lnTo>
                  <a:lnTo>
                    <a:pt x="691197" y="439013"/>
                  </a:lnTo>
                  <a:lnTo>
                    <a:pt x="705599" y="439013"/>
                  </a:lnTo>
                  <a:lnTo>
                    <a:pt x="705599" y="424611"/>
                  </a:lnTo>
                  <a:close/>
                </a:path>
                <a:path w="1051559" h="777875">
                  <a:moveTo>
                    <a:pt x="705599" y="345427"/>
                  </a:moveTo>
                  <a:lnTo>
                    <a:pt x="691197" y="345427"/>
                  </a:lnTo>
                  <a:lnTo>
                    <a:pt x="691197" y="352628"/>
                  </a:lnTo>
                  <a:lnTo>
                    <a:pt x="705599" y="352628"/>
                  </a:lnTo>
                  <a:lnTo>
                    <a:pt x="705599" y="345427"/>
                  </a:lnTo>
                  <a:close/>
                </a:path>
                <a:path w="1051559" h="777875">
                  <a:moveTo>
                    <a:pt x="784618" y="7023"/>
                  </a:moveTo>
                  <a:lnTo>
                    <a:pt x="777582" y="0"/>
                  </a:lnTo>
                  <a:lnTo>
                    <a:pt x="777582" y="7023"/>
                  </a:lnTo>
                  <a:lnTo>
                    <a:pt x="784618" y="7023"/>
                  </a:lnTo>
                  <a:close/>
                </a:path>
                <a:path w="1051559" h="777875">
                  <a:moveTo>
                    <a:pt x="791984" y="511022"/>
                  </a:moveTo>
                  <a:lnTo>
                    <a:pt x="777582" y="511022"/>
                  </a:lnTo>
                  <a:lnTo>
                    <a:pt x="777582" y="525424"/>
                  </a:lnTo>
                  <a:lnTo>
                    <a:pt x="791984" y="525424"/>
                  </a:lnTo>
                  <a:lnTo>
                    <a:pt x="791984" y="511022"/>
                  </a:lnTo>
                  <a:close/>
                </a:path>
                <a:path w="1051559" h="777875">
                  <a:moveTo>
                    <a:pt x="791984" y="424611"/>
                  </a:moveTo>
                  <a:lnTo>
                    <a:pt x="777582" y="424611"/>
                  </a:lnTo>
                  <a:lnTo>
                    <a:pt x="777582" y="439013"/>
                  </a:lnTo>
                  <a:lnTo>
                    <a:pt x="791984" y="439013"/>
                  </a:lnTo>
                  <a:lnTo>
                    <a:pt x="791984" y="424611"/>
                  </a:lnTo>
                  <a:close/>
                </a:path>
                <a:path w="1051559" h="777875">
                  <a:moveTo>
                    <a:pt x="791984" y="338226"/>
                  </a:moveTo>
                  <a:lnTo>
                    <a:pt x="777582" y="338226"/>
                  </a:lnTo>
                  <a:lnTo>
                    <a:pt x="777582" y="345427"/>
                  </a:lnTo>
                  <a:lnTo>
                    <a:pt x="777582" y="352628"/>
                  </a:lnTo>
                  <a:lnTo>
                    <a:pt x="791984" y="352628"/>
                  </a:lnTo>
                  <a:lnTo>
                    <a:pt x="791984" y="345427"/>
                  </a:lnTo>
                  <a:lnTo>
                    <a:pt x="791984" y="338226"/>
                  </a:lnTo>
                  <a:close/>
                </a:path>
                <a:path w="1051559" h="777875">
                  <a:moveTo>
                    <a:pt x="791984" y="251802"/>
                  </a:moveTo>
                  <a:lnTo>
                    <a:pt x="777582" y="251802"/>
                  </a:lnTo>
                  <a:lnTo>
                    <a:pt x="777582" y="266204"/>
                  </a:lnTo>
                  <a:lnTo>
                    <a:pt x="791984" y="266204"/>
                  </a:lnTo>
                  <a:lnTo>
                    <a:pt x="791984" y="251802"/>
                  </a:lnTo>
                  <a:close/>
                </a:path>
                <a:path w="1051559" h="777875">
                  <a:moveTo>
                    <a:pt x="791984" y="165404"/>
                  </a:moveTo>
                  <a:lnTo>
                    <a:pt x="777582" y="165404"/>
                  </a:lnTo>
                  <a:lnTo>
                    <a:pt x="777582" y="179806"/>
                  </a:lnTo>
                  <a:lnTo>
                    <a:pt x="791984" y="179806"/>
                  </a:lnTo>
                  <a:lnTo>
                    <a:pt x="791984" y="165404"/>
                  </a:lnTo>
                  <a:close/>
                </a:path>
                <a:path w="1051559" h="777875">
                  <a:moveTo>
                    <a:pt x="791984" y="79019"/>
                  </a:moveTo>
                  <a:lnTo>
                    <a:pt x="777582" y="79019"/>
                  </a:lnTo>
                  <a:lnTo>
                    <a:pt x="777582" y="93421"/>
                  </a:lnTo>
                  <a:lnTo>
                    <a:pt x="791984" y="93421"/>
                  </a:lnTo>
                  <a:lnTo>
                    <a:pt x="791984" y="79019"/>
                  </a:lnTo>
                  <a:close/>
                </a:path>
                <a:path w="1051559" h="777875">
                  <a:moveTo>
                    <a:pt x="871016" y="93421"/>
                  </a:moveTo>
                  <a:lnTo>
                    <a:pt x="863993" y="86398"/>
                  </a:lnTo>
                  <a:lnTo>
                    <a:pt x="863993" y="93421"/>
                  </a:lnTo>
                  <a:lnTo>
                    <a:pt x="871016" y="93421"/>
                  </a:lnTo>
                  <a:close/>
                </a:path>
                <a:path w="1051559" h="777875">
                  <a:moveTo>
                    <a:pt x="878395" y="597408"/>
                  </a:moveTo>
                  <a:lnTo>
                    <a:pt x="863981" y="597408"/>
                  </a:lnTo>
                  <a:lnTo>
                    <a:pt x="863981" y="611809"/>
                  </a:lnTo>
                  <a:lnTo>
                    <a:pt x="878395" y="611809"/>
                  </a:lnTo>
                  <a:lnTo>
                    <a:pt x="878395" y="597408"/>
                  </a:lnTo>
                  <a:close/>
                </a:path>
                <a:path w="1051559" h="777875">
                  <a:moveTo>
                    <a:pt x="878395" y="511022"/>
                  </a:moveTo>
                  <a:lnTo>
                    <a:pt x="863981" y="511022"/>
                  </a:lnTo>
                  <a:lnTo>
                    <a:pt x="863981" y="525424"/>
                  </a:lnTo>
                  <a:lnTo>
                    <a:pt x="878395" y="525424"/>
                  </a:lnTo>
                  <a:lnTo>
                    <a:pt x="878395" y="511022"/>
                  </a:lnTo>
                  <a:close/>
                </a:path>
                <a:path w="1051559" h="777875">
                  <a:moveTo>
                    <a:pt x="878395" y="424611"/>
                  </a:moveTo>
                  <a:lnTo>
                    <a:pt x="863981" y="424611"/>
                  </a:lnTo>
                  <a:lnTo>
                    <a:pt x="863981" y="439013"/>
                  </a:lnTo>
                  <a:lnTo>
                    <a:pt x="878395" y="439013"/>
                  </a:lnTo>
                  <a:lnTo>
                    <a:pt x="878395" y="424611"/>
                  </a:lnTo>
                  <a:close/>
                </a:path>
                <a:path w="1051559" h="777875">
                  <a:moveTo>
                    <a:pt x="878395" y="338226"/>
                  </a:moveTo>
                  <a:lnTo>
                    <a:pt x="863981" y="338226"/>
                  </a:lnTo>
                  <a:lnTo>
                    <a:pt x="863981" y="345427"/>
                  </a:lnTo>
                  <a:lnTo>
                    <a:pt x="863981" y="352628"/>
                  </a:lnTo>
                  <a:lnTo>
                    <a:pt x="878395" y="352628"/>
                  </a:lnTo>
                  <a:lnTo>
                    <a:pt x="878395" y="345427"/>
                  </a:lnTo>
                  <a:lnTo>
                    <a:pt x="878395" y="338226"/>
                  </a:lnTo>
                  <a:close/>
                </a:path>
                <a:path w="1051559" h="777875">
                  <a:moveTo>
                    <a:pt x="878395" y="251802"/>
                  </a:moveTo>
                  <a:lnTo>
                    <a:pt x="863981" y="251802"/>
                  </a:lnTo>
                  <a:lnTo>
                    <a:pt x="863981" y="266204"/>
                  </a:lnTo>
                  <a:lnTo>
                    <a:pt x="878395" y="266204"/>
                  </a:lnTo>
                  <a:lnTo>
                    <a:pt x="878395" y="251802"/>
                  </a:lnTo>
                  <a:close/>
                </a:path>
                <a:path w="1051559" h="777875">
                  <a:moveTo>
                    <a:pt x="878395" y="165404"/>
                  </a:moveTo>
                  <a:lnTo>
                    <a:pt x="863981" y="165404"/>
                  </a:lnTo>
                  <a:lnTo>
                    <a:pt x="863981" y="179806"/>
                  </a:lnTo>
                  <a:lnTo>
                    <a:pt x="878395" y="179806"/>
                  </a:lnTo>
                  <a:lnTo>
                    <a:pt x="878395" y="165404"/>
                  </a:lnTo>
                  <a:close/>
                </a:path>
                <a:path w="1051559" h="777875">
                  <a:moveTo>
                    <a:pt x="957414" y="179819"/>
                  </a:moveTo>
                  <a:lnTo>
                    <a:pt x="950391" y="172796"/>
                  </a:lnTo>
                  <a:lnTo>
                    <a:pt x="950391" y="179819"/>
                  </a:lnTo>
                  <a:lnTo>
                    <a:pt x="957414" y="179819"/>
                  </a:lnTo>
                  <a:close/>
                </a:path>
                <a:path w="1051559" h="777875">
                  <a:moveTo>
                    <a:pt x="957592" y="683831"/>
                  </a:moveTo>
                  <a:lnTo>
                    <a:pt x="950404" y="683831"/>
                  </a:lnTo>
                  <a:lnTo>
                    <a:pt x="950404" y="698233"/>
                  </a:lnTo>
                  <a:lnTo>
                    <a:pt x="957592" y="698233"/>
                  </a:lnTo>
                  <a:lnTo>
                    <a:pt x="957592" y="683831"/>
                  </a:lnTo>
                  <a:close/>
                </a:path>
                <a:path w="1051559" h="777875">
                  <a:moveTo>
                    <a:pt x="957592" y="597408"/>
                  </a:moveTo>
                  <a:lnTo>
                    <a:pt x="950404" y="597408"/>
                  </a:lnTo>
                  <a:lnTo>
                    <a:pt x="950404" y="611809"/>
                  </a:lnTo>
                  <a:lnTo>
                    <a:pt x="957592" y="611809"/>
                  </a:lnTo>
                  <a:lnTo>
                    <a:pt x="957592" y="597408"/>
                  </a:lnTo>
                  <a:close/>
                </a:path>
                <a:path w="1051559" h="777875">
                  <a:moveTo>
                    <a:pt x="957592" y="511022"/>
                  </a:moveTo>
                  <a:lnTo>
                    <a:pt x="950404" y="511022"/>
                  </a:lnTo>
                  <a:lnTo>
                    <a:pt x="950404" y="525424"/>
                  </a:lnTo>
                  <a:lnTo>
                    <a:pt x="957592" y="525424"/>
                  </a:lnTo>
                  <a:lnTo>
                    <a:pt x="957592" y="511022"/>
                  </a:lnTo>
                  <a:close/>
                </a:path>
                <a:path w="1051559" h="777875">
                  <a:moveTo>
                    <a:pt x="957592" y="424611"/>
                  </a:moveTo>
                  <a:lnTo>
                    <a:pt x="950404" y="424611"/>
                  </a:lnTo>
                  <a:lnTo>
                    <a:pt x="950404" y="439013"/>
                  </a:lnTo>
                  <a:lnTo>
                    <a:pt x="957592" y="439013"/>
                  </a:lnTo>
                  <a:lnTo>
                    <a:pt x="957592" y="424611"/>
                  </a:lnTo>
                  <a:close/>
                </a:path>
                <a:path w="1051559" h="777875">
                  <a:moveTo>
                    <a:pt x="957592" y="338226"/>
                  </a:moveTo>
                  <a:lnTo>
                    <a:pt x="950404" y="338226"/>
                  </a:lnTo>
                  <a:lnTo>
                    <a:pt x="950404" y="345427"/>
                  </a:lnTo>
                  <a:lnTo>
                    <a:pt x="950404" y="352628"/>
                  </a:lnTo>
                  <a:lnTo>
                    <a:pt x="957592" y="352628"/>
                  </a:lnTo>
                  <a:lnTo>
                    <a:pt x="957592" y="345427"/>
                  </a:lnTo>
                  <a:lnTo>
                    <a:pt x="957592" y="338226"/>
                  </a:lnTo>
                  <a:close/>
                </a:path>
                <a:path w="1051559" h="777875">
                  <a:moveTo>
                    <a:pt x="957592" y="251802"/>
                  </a:moveTo>
                  <a:lnTo>
                    <a:pt x="950404" y="251802"/>
                  </a:lnTo>
                  <a:lnTo>
                    <a:pt x="950404" y="266204"/>
                  </a:lnTo>
                  <a:lnTo>
                    <a:pt x="957592" y="266204"/>
                  </a:lnTo>
                  <a:lnTo>
                    <a:pt x="957592" y="251802"/>
                  </a:lnTo>
                  <a:close/>
                </a:path>
                <a:path w="1051559" h="777875">
                  <a:moveTo>
                    <a:pt x="964806" y="683831"/>
                  </a:moveTo>
                  <a:lnTo>
                    <a:pt x="957605" y="683831"/>
                  </a:lnTo>
                  <a:lnTo>
                    <a:pt x="957605" y="698233"/>
                  </a:lnTo>
                  <a:lnTo>
                    <a:pt x="964806" y="698233"/>
                  </a:lnTo>
                  <a:lnTo>
                    <a:pt x="964806" y="683831"/>
                  </a:lnTo>
                  <a:close/>
                </a:path>
                <a:path w="1051559" h="777875">
                  <a:moveTo>
                    <a:pt x="964806" y="597408"/>
                  </a:moveTo>
                  <a:lnTo>
                    <a:pt x="957605" y="597408"/>
                  </a:lnTo>
                  <a:lnTo>
                    <a:pt x="957605" y="611809"/>
                  </a:lnTo>
                  <a:lnTo>
                    <a:pt x="964806" y="611809"/>
                  </a:lnTo>
                  <a:lnTo>
                    <a:pt x="964806" y="597408"/>
                  </a:lnTo>
                  <a:close/>
                </a:path>
                <a:path w="1051559" h="777875">
                  <a:moveTo>
                    <a:pt x="964806" y="511022"/>
                  </a:moveTo>
                  <a:lnTo>
                    <a:pt x="957605" y="511022"/>
                  </a:lnTo>
                  <a:lnTo>
                    <a:pt x="957605" y="525424"/>
                  </a:lnTo>
                  <a:lnTo>
                    <a:pt x="964806" y="525424"/>
                  </a:lnTo>
                  <a:lnTo>
                    <a:pt x="964806" y="511022"/>
                  </a:lnTo>
                  <a:close/>
                </a:path>
                <a:path w="1051559" h="777875">
                  <a:moveTo>
                    <a:pt x="964806" y="424611"/>
                  </a:moveTo>
                  <a:lnTo>
                    <a:pt x="957605" y="424611"/>
                  </a:lnTo>
                  <a:lnTo>
                    <a:pt x="957605" y="439013"/>
                  </a:lnTo>
                  <a:lnTo>
                    <a:pt x="964806" y="439013"/>
                  </a:lnTo>
                  <a:lnTo>
                    <a:pt x="964806" y="424611"/>
                  </a:lnTo>
                  <a:close/>
                </a:path>
                <a:path w="1051559" h="777875">
                  <a:moveTo>
                    <a:pt x="964806" y="338226"/>
                  </a:moveTo>
                  <a:lnTo>
                    <a:pt x="957605" y="338226"/>
                  </a:lnTo>
                  <a:lnTo>
                    <a:pt x="957605" y="345427"/>
                  </a:lnTo>
                  <a:lnTo>
                    <a:pt x="964806" y="345427"/>
                  </a:lnTo>
                  <a:lnTo>
                    <a:pt x="964806" y="338226"/>
                  </a:lnTo>
                  <a:close/>
                </a:path>
                <a:path w="1051559" h="777875">
                  <a:moveTo>
                    <a:pt x="964806" y="251802"/>
                  </a:moveTo>
                  <a:lnTo>
                    <a:pt x="957605" y="251802"/>
                  </a:lnTo>
                  <a:lnTo>
                    <a:pt x="957605" y="266204"/>
                  </a:lnTo>
                  <a:lnTo>
                    <a:pt x="964806" y="266204"/>
                  </a:lnTo>
                  <a:lnTo>
                    <a:pt x="964806" y="251802"/>
                  </a:lnTo>
                  <a:close/>
                </a:path>
                <a:path w="1051559" h="777875">
                  <a:moveTo>
                    <a:pt x="1043813" y="266217"/>
                  </a:moveTo>
                  <a:lnTo>
                    <a:pt x="1036777" y="259194"/>
                  </a:lnTo>
                  <a:lnTo>
                    <a:pt x="1036777" y="266217"/>
                  </a:lnTo>
                  <a:lnTo>
                    <a:pt x="1043813" y="266217"/>
                  </a:lnTo>
                  <a:close/>
                </a:path>
                <a:path w="1051559" h="777875">
                  <a:moveTo>
                    <a:pt x="1051204" y="338226"/>
                  </a:moveTo>
                  <a:lnTo>
                    <a:pt x="1036802" y="338226"/>
                  </a:lnTo>
                  <a:lnTo>
                    <a:pt x="1036802" y="345427"/>
                  </a:lnTo>
                  <a:lnTo>
                    <a:pt x="1051204" y="345427"/>
                  </a:lnTo>
                  <a:lnTo>
                    <a:pt x="1051204" y="3382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843086" y="6613461"/>
              <a:ext cx="1483360" cy="784860"/>
            </a:xfrm>
            <a:custGeom>
              <a:avLst/>
              <a:gdLst/>
              <a:ahLst/>
              <a:cxnLst/>
              <a:rect l="l" t="t" r="r" b="b"/>
              <a:pathLst>
                <a:path w="1483359" h="784859">
                  <a:moveTo>
                    <a:pt x="14401" y="770394"/>
                  </a:moveTo>
                  <a:lnTo>
                    <a:pt x="12" y="770394"/>
                  </a:lnTo>
                  <a:lnTo>
                    <a:pt x="12" y="781507"/>
                  </a:lnTo>
                  <a:lnTo>
                    <a:pt x="14401" y="781507"/>
                  </a:lnTo>
                  <a:lnTo>
                    <a:pt x="14401" y="770394"/>
                  </a:lnTo>
                  <a:close/>
                </a:path>
                <a:path w="1483359" h="784859">
                  <a:moveTo>
                    <a:pt x="14401" y="683983"/>
                  </a:moveTo>
                  <a:lnTo>
                    <a:pt x="0" y="683983"/>
                  </a:lnTo>
                  <a:lnTo>
                    <a:pt x="0" y="698385"/>
                  </a:lnTo>
                  <a:lnTo>
                    <a:pt x="14401" y="698385"/>
                  </a:lnTo>
                  <a:lnTo>
                    <a:pt x="14401" y="683983"/>
                  </a:lnTo>
                  <a:close/>
                </a:path>
                <a:path w="1483359" h="784859">
                  <a:moveTo>
                    <a:pt x="14401" y="597598"/>
                  </a:moveTo>
                  <a:lnTo>
                    <a:pt x="0" y="597598"/>
                  </a:lnTo>
                  <a:lnTo>
                    <a:pt x="0" y="612000"/>
                  </a:lnTo>
                  <a:lnTo>
                    <a:pt x="14401" y="612000"/>
                  </a:lnTo>
                  <a:lnTo>
                    <a:pt x="14401" y="597598"/>
                  </a:lnTo>
                  <a:close/>
                </a:path>
                <a:path w="1483359" h="784859">
                  <a:moveTo>
                    <a:pt x="14401" y="511187"/>
                  </a:moveTo>
                  <a:lnTo>
                    <a:pt x="0" y="511187"/>
                  </a:lnTo>
                  <a:lnTo>
                    <a:pt x="0" y="525589"/>
                  </a:lnTo>
                  <a:lnTo>
                    <a:pt x="14401" y="525589"/>
                  </a:lnTo>
                  <a:lnTo>
                    <a:pt x="14401" y="511187"/>
                  </a:lnTo>
                  <a:close/>
                </a:path>
                <a:path w="1483359" h="784859">
                  <a:moveTo>
                    <a:pt x="14401" y="431977"/>
                  </a:moveTo>
                  <a:lnTo>
                    <a:pt x="12" y="431977"/>
                  </a:lnTo>
                  <a:lnTo>
                    <a:pt x="12" y="439178"/>
                  </a:lnTo>
                  <a:lnTo>
                    <a:pt x="14401" y="439178"/>
                  </a:lnTo>
                  <a:lnTo>
                    <a:pt x="14401" y="431977"/>
                  </a:lnTo>
                  <a:close/>
                </a:path>
                <a:path w="1483359" h="784859">
                  <a:moveTo>
                    <a:pt x="93599" y="770394"/>
                  </a:moveTo>
                  <a:lnTo>
                    <a:pt x="86410" y="770394"/>
                  </a:lnTo>
                  <a:lnTo>
                    <a:pt x="86410" y="781507"/>
                  </a:lnTo>
                  <a:lnTo>
                    <a:pt x="93599" y="781507"/>
                  </a:lnTo>
                  <a:lnTo>
                    <a:pt x="93599" y="770394"/>
                  </a:lnTo>
                  <a:close/>
                </a:path>
                <a:path w="1483359" h="784859">
                  <a:moveTo>
                    <a:pt x="93599" y="683983"/>
                  </a:moveTo>
                  <a:lnTo>
                    <a:pt x="86410" y="683983"/>
                  </a:lnTo>
                  <a:lnTo>
                    <a:pt x="86410" y="698373"/>
                  </a:lnTo>
                  <a:lnTo>
                    <a:pt x="93599" y="698373"/>
                  </a:lnTo>
                  <a:lnTo>
                    <a:pt x="93599" y="683983"/>
                  </a:lnTo>
                  <a:close/>
                </a:path>
                <a:path w="1483359" h="784859">
                  <a:moveTo>
                    <a:pt x="93599" y="597585"/>
                  </a:moveTo>
                  <a:lnTo>
                    <a:pt x="86410" y="597585"/>
                  </a:lnTo>
                  <a:lnTo>
                    <a:pt x="86410" y="611974"/>
                  </a:lnTo>
                  <a:lnTo>
                    <a:pt x="93599" y="611974"/>
                  </a:lnTo>
                  <a:lnTo>
                    <a:pt x="93599" y="597585"/>
                  </a:lnTo>
                  <a:close/>
                </a:path>
                <a:path w="1483359" h="784859">
                  <a:moveTo>
                    <a:pt x="93599" y="511200"/>
                  </a:moveTo>
                  <a:lnTo>
                    <a:pt x="86410" y="511200"/>
                  </a:lnTo>
                  <a:lnTo>
                    <a:pt x="86410" y="525589"/>
                  </a:lnTo>
                  <a:lnTo>
                    <a:pt x="93599" y="525589"/>
                  </a:lnTo>
                  <a:lnTo>
                    <a:pt x="93599" y="511200"/>
                  </a:lnTo>
                  <a:close/>
                </a:path>
                <a:path w="1483359" h="784859">
                  <a:moveTo>
                    <a:pt x="93599" y="431977"/>
                  </a:moveTo>
                  <a:lnTo>
                    <a:pt x="86410" y="431977"/>
                  </a:lnTo>
                  <a:lnTo>
                    <a:pt x="86410" y="439178"/>
                  </a:lnTo>
                  <a:lnTo>
                    <a:pt x="93599" y="439178"/>
                  </a:lnTo>
                  <a:lnTo>
                    <a:pt x="93599" y="431977"/>
                  </a:lnTo>
                  <a:close/>
                </a:path>
                <a:path w="1483359" h="784859">
                  <a:moveTo>
                    <a:pt x="100812" y="770394"/>
                  </a:moveTo>
                  <a:lnTo>
                    <a:pt x="93611" y="770394"/>
                  </a:lnTo>
                  <a:lnTo>
                    <a:pt x="93611" y="781507"/>
                  </a:lnTo>
                  <a:lnTo>
                    <a:pt x="100812" y="781507"/>
                  </a:lnTo>
                  <a:lnTo>
                    <a:pt x="100812" y="770394"/>
                  </a:lnTo>
                  <a:close/>
                </a:path>
                <a:path w="1483359" h="784859">
                  <a:moveTo>
                    <a:pt x="100812" y="683983"/>
                  </a:moveTo>
                  <a:lnTo>
                    <a:pt x="93611" y="683983"/>
                  </a:lnTo>
                  <a:lnTo>
                    <a:pt x="93611" y="698373"/>
                  </a:lnTo>
                  <a:lnTo>
                    <a:pt x="100812" y="698373"/>
                  </a:lnTo>
                  <a:lnTo>
                    <a:pt x="100812" y="683983"/>
                  </a:lnTo>
                  <a:close/>
                </a:path>
                <a:path w="1483359" h="784859">
                  <a:moveTo>
                    <a:pt x="100812" y="597585"/>
                  </a:moveTo>
                  <a:lnTo>
                    <a:pt x="93611" y="597585"/>
                  </a:lnTo>
                  <a:lnTo>
                    <a:pt x="93611" y="611974"/>
                  </a:lnTo>
                  <a:lnTo>
                    <a:pt x="100812" y="611974"/>
                  </a:lnTo>
                  <a:lnTo>
                    <a:pt x="100812" y="597585"/>
                  </a:lnTo>
                  <a:close/>
                </a:path>
                <a:path w="1483359" h="784859">
                  <a:moveTo>
                    <a:pt x="100812" y="511200"/>
                  </a:moveTo>
                  <a:lnTo>
                    <a:pt x="93611" y="511200"/>
                  </a:lnTo>
                  <a:lnTo>
                    <a:pt x="93611" y="525589"/>
                  </a:lnTo>
                  <a:lnTo>
                    <a:pt x="100812" y="525589"/>
                  </a:lnTo>
                  <a:lnTo>
                    <a:pt x="100812" y="511200"/>
                  </a:lnTo>
                  <a:close/>
                </a:path>
                <a:path w="1483359" h="784859">
                  <a:moveTo>
                    <a:pt x="100812" y="431977"/>
                  </a:moveTo>
                  <a:lnTo>
                    <a:pt x="93611" y="431977"/>
                  </a:lnTo>
                  <a:lnTo>
                    <a:pt x="93611" y="439178"/>
                  </a:lnTo>
                  <a:lnTo>
                    <a:pt x="100812" y="439178"/>
                  </a:lnTo>
                  <a:lnTo>
                    <a:pt x="100812" y="431977"/>
                  </a:lnTo>
                  <a:close/>
                </a:path>
                <a:path w="1483359" h="784859">
                  <a:moveTo>
                    <a:pt x="187185" y="683983"/>
                  </a:moveTo>
                  <a:lnTo>
                    <a:pt x="172783" y="683983"/>
                  </a:lnTo>
                  <a:lnTo>
                    <a:pt x="172783" y="698385"/>
                  </a:lnTo>
                  <a:lnTo>
                    <a:pt x="187185" y="698385"/>
                  </a:lnTo>
                  <a:lnTo>
                    <a:pt x="187185" y="683983"/>
                  </a:lnTo>
                  <a:close/>
                </a:path>
                <a:path w="1483359" h="784859">
                  <a:moveTo>
                    <a:pt x="187185" y="597598"/>
                  </a:moveTo>
                  <a:lnTo>
                    <a:pt x="172783" y="597598"/>
                  </a:lnTo>
                  <a:lnTo>
                    <a:pt x="172783" y="612000"/>
                  </a:lnTo>
                  <a:lnTo>
                    <a:pt x="187185" y="612000"/>
                  </a:lnTo>
                  <a:lnTo>
                    <a:pt x="187185" y="597598"/>
                  </a:lnTo>
                  <a:close/>
                </a:path>
                <a:path w="1483359" h="784859">
                  <a:moveTo>
                    <a:pt x="187185" y="511187"/>
                  </a:moveTo>
                  <a:lnTo>
                    <a:pt x="172783" y="511187"/>
                  </a:lnTo>
                  <a:lnTo>
                    <a:pt x="172783" y="525589"/>
                  </a:lnTo>
                  <a:lnTo>
                    <a:pt x="187185" y="525589"/>
                  </a:lnTo>
                  <a:lnTo>
                    <a:pt x="187185" y="511187"/>
                  </a:lnTo>
                  <a:close/>
                </a:path>
                <a:path w="1483359" h="784859">
                  <a:moveTo>
                    <a:pt x="187198" y="770394"/>
                  </a:moveTo>
                  <a:lnTo>
                    <a:pt x="172796" y="770394"/>
                  </a:lnTo>
                  <a:lnTo>
                    <a:pt x="172796" y="781507"/>
                  </a:lnTo>
                  <a:lnTo>
                    <a:pt x="187198" y="781507"/>
                  </a:lnTo>
                  <a:lnTo>
                    <a:pt x="187198" y="770394"/>
                  </a:lnTo>
                  <a:close/>
                </a:path>
                <a:path w="1483359" h="784859">
                  <a:moveTo>
                    <a:pt x="187198" y="431977"/>
                  </a:moveTo>
                  <a:lnTo>
                    <a:pt x="172796" y="431977"/>
                  </a:lnTo>
                  <a:lnTo>
                    <a:pt x="172796" y="439178"/>
                  </a:lnTo>
                  <a:lnTo>
                    <a:pt x="187198" y="439178"/>
                  </a:lnTo>
                  <a:lnTo>
                    <a:pt x="187198" y="431977"/>
                  </a:lnTo>
                  <a:close/>
                </a:path>
                <a:path w="1483359" h="784859">
                  <a:moveTo>
                    <a:pt x="273596" y="683983"/>
                  </a:moveTo>
                  <a:lnTo>
                    <a:pt x="259181" y="683983"/>
                  </a:lnTo>
                  <a:lnTo>
                    <a:pt x="259181" y="698385"/>
                  </a:lnTo>
                  <a:lnTo>
                    <a:pt x="273596" y="698385"/>
                  </a:lnTo>
                  <a:lnTo>
                    <a:pt x="273596" y="683983"/>
                  </a:lnTo>
                  <a:close/>
                </a:path>
                <a:path w="1483359" h="784859">
                  <a:moveTo>
                    <a:pt x="273596" y="597598"/>
                  </a:moveTo>
                  <a:lnTo>
                    <a:pt x="259181" y="597598"/>
                  </a:lnTo>
                  <a:lnTo>
                    <a:pt x="259181" y="612000"/>
                  </a:lnTo>
                  <a:lnTo>
                    <a:pt x="273596" y="612000"/>
                  </a:lnTo>
                  <a:lnTo>
                    <a:pt x="273596" y="597598"/>
                  </a:lnTo>
                  <a:close/>
                </a:path>
                <a:path w="1483359" h="784859">
                  <a:moveTo>
                    <a:pt x="273596" y="511187"/>
                  </a:moveTo>
                  <a:lnTo>
                    <a:pt x="259181" y="511187"/>
                  </a:lnTo>
                  <a:lnTo>
                    <a:pt x="259181" y="525589"/>
                  </a:lnTo>
                  <a:lnTo>
                    <a:pt x="273596" y="525589"/>
                  </a:lnTo>
                  <a:lnTo>
                    <a:pt x="273596" y="511187"/>
                  </a:lnTo>
                  <a:close/>
                </a:path>
                <a:path w="1483359" h="784859">
                  <a:moveTo>
                    <a:pt x="273608" y="770394"/>
                  </a:moveTo>
                  <a:lnTo>
                    <a:pt x="259194" y="770394"/>
                  </a:lnTo>
                  <a:lnTo>
                    <a:pt x="259194" y="781507"/>
                  </a:lnTo>
                  <a:lnTo>
                    <a:pt x="273608" y="781507"/>
                  </a:lnTo>
                  <a:lnTo>
                    <a:pt x="273608" y="770394"/>
                  </a:lnTo>
                  <a:close/>
                </a:path>
                <a:path w="1483359" h="784859">
                  <a:moveTo>
                    <a:pt x="273608" y="431977"/>
                  </a:moveTo>
                  <a:lnTo>
                    <a:pt x="259194" y="431977"/>
                  </a:lnTo>
                  <a:lnTo>
                    <a:pt x="259194" y="439178"/>
                  </a:lnTo>
                  <a:lnTo>
                    <a:pt x="273608" y="439178"/>
                  </a:lnTo>
                  <a:lnTo>
                    <a:pt x="273608" y="431977"/>
                  </a:lnTo>
                  <a:close/>
                </a:path>
                <a:path w="1483359" h="784859">
                  <a:moveTo>
                    <a:pt x="348348" y="770394"/>
                  </a:moveTo>
                  <a:lnTo>
                    <a:pt x="345605" y="770394"/>
                  </a:lnTo>
                  <a:lnTo>
                    <a:pt x="345605" y="781507"/>
                  </a:lnTo>
                  <a:lnTo>
                    <a:pt x="348348" y="781507"/>
                  </a:lnTo>
                  <a:lnTo>
                    <a:pt x="348348" y="770394"/>
                  </a:lnTo>
                  <a:close/>
                </a:path>
                <a:path w="1483359" h="784859">
                  <a:moveTo>
                    <a:pt x="348348" y="683983"/>
                  </a:moveTo>
                  <a:lnTo>
                    <a:pt x="345605" y="683983"/>
                  </a:lnTo>
                  <a:lnTo>
                    <a:pt x="345605" y="698373"/>
                  </a:lnTo>
                  <a:lnTo>
                    <a:pt x="348348" y="698373"/>
                  </a:lnTo>
                  <a:lnTo>
                    <a:pt x="348348" y="683983"/>
                  </a:lnTo>
                  <a:close/>
                </a:path>
                <a:path w="1483359" h="784859">
                  <a:moveTo>
                    <a:pt x="348348" y="597585"/>
                  </a:moveTo>
                  <a:lnTo>
                    <a:pt x="345605" y="597585"/>
                  </a:lnTo>
                  <a:lnTo>
                    <a:pt x="345605" y="611974"/>
                  </a:lnTo>
                  <a:lnTo>
                    <a:pt x="348348" y="611974"/>
                  </a:lnTo>
                  <a:lnTo>
                    <a:pt x="348348" y="597585"/>
                  </a:lnTo>
                  <a:close/>
                </a:path>
                <a:path w="1483359" h="784859">
                  <a:moveTo>
                    <a:pt x="348348" y="511200"/>
                  </a:moveTo>
                  <a:lnTo>
                    <a:pt x="345605" y="511200"/>
                  </a:lnTo>
                  <a:lnTo>
                    <a:pt x="345605" y="525589"/>
                  </a:lnTo>
                  <a:lnTo>
                    <a:pt x="348348" y="525589"/>
                  </a:lnTo>
                  <a:lnTo>
                    <a:pt x="348348" y="511200"/>
                  </a:lnTo>
                  <a:close/>
                </a:path>
                <a:path w="1483359" h="784859">
                  <a:moveTo>
                    <a:pt x="348348" y="431977"/>
                  </a:moveTo>
                  <a:lnTo>
                    <a:pt x="345605" y="431977"/>
                  </a:lnTo>
                  <a:lnTo>
                    <a:pt x="345605" y="439178"/>
                  </a:lnTo>
                  <a:lnTo>
                    <a:pt x="348348" y="439178"/>
                  </a:lnTo>
                  <a:lnTo>
                    <a:pt x="348348" y="431977"/>
                  </a:lnTo>
                  <a:close/>
                </a:path>
                <a:path w="1483359" h="784859">
                  <a:moveTo>
                    <a:pt x="964806" y="79184"/>
                  </a:moveTo>
                  <a:lnTo>
                    <a:pt x="957605" y="79184"/>
                  </a:lnTo>
                  <a:lnTo>
                    <a:pt x="957605" y="93586"/>
                  </a:lnTo>
                  <a:lnTo>
                    <a:pt x="964806" y="93586"/>
                  </a:lnTo>
                  <a:lnTo>
                    <a:pt x="964806" y="79184"/>
                  </a:lnTo>
                  <a:close/>
                </a:path>
                <a:path w="1483359" h="784859">
                  <a:moveTo>
                    <a:pt x="964806" y="0"/>
                  </a:moveTo>
                  <a:lnTo>
                    <a:pt x="957605" y="0"/>
                  </a:lnTo>
                  <a:lnTo>
                    <a:pt x="957605" y="7200"/>
                  </a:lnTo>
                  <a:lnTo>
                    <a:pt x="964806" y="7200"/>
                  </a:lnTo>
                  <a:lnTo>
                    <a:pt x="964806" y="0"/>
                  </a:lnTo>
                  <a:close/>
                </a:path>
                <a:path w="1483359" h="784859">
                  <a:moveTo>
                    <a:pt x="1051204" y="424789"/>
                  </a:moveTo>
                  <a:lnTo>
                    <a:pt x="1036802" y="424789"/>
                  </a:lnTo>
                  <a:lnTo>
                    <a:pt x="1036802" y="431977"/>
                  </a:lnTo>
                  <a:lnTo>
                    <a:pt x="1036802" y="439178"/>
                  </a:lnTo>
                  <a:lnTo>
                    <a:pt x="1051204" y="439178"/>
                  </a:lnTo>
                  <a:lnTo>
                    <a:pt x="1051204" y="431990"/>
                  </a:lnTo>
                  <a:lnTo>
                    <a:pt x="1051204" y="424789"/>
                  </a:lnTo>
                  <a:close/>
                </a:path>
                <a:path w="1483359" h="784859">
                  <a:moveTo>
                    <a:pt x="1051204" y="338404"/>
                  </a:moveTo>
                  <a:lnTo>
                    <a:pt x="1036802" y="338404"/>
                  </a:lnTo>
                  <a:lnTo>
                    <a:pt x="1036802" y="352806"/>
                  </a:lnTo>
                  <a:lnTo>
                    <a:pt x="1051204" y="352806"/>
                  </a:lnTo>
                  <a:lnTo>
                    <a:pt x="1051204" y="338404"/>
                  </a:lnTo>
                  <a:close/>
                </a:path>
                <a:path w="1483359" h="784859">
                  <a:moveTo>
                    <a:pt x="1051204" y="251980"/>
                  </a:moveTo>
                  <a:lnTo>
                    <a:pt x="1036802" y="251980"/>
                  </a:lnTo>
                  <a:lnTo>
                    <a:pt x="1036802" y="266382"/>
                  </a:lnTo>
                  <a:lnTo>
                    <a:pt x="1051204" y="266382"/>
                  </a:lnTo>
                  <a:lnTo>
                    <a:pt x="1051204" y="251980"/>
                  </a:lnTo>
                  <a:close/>
                </a:path>
                <a:path w="1483359" h="784859">
                  <a:moveTo>
                    <a:pt x="1051204" y="165595"/>
                  </a:moveTo>
                  <a:lnTo>
                    <a:pt x="1036802" y="165595"/>
                  </a:lnTo>
                  <a:lnTo>
                    <a:pt x="1036802" y="179997"/>
                  </a:lnTo>
                  <a:lnTo>
                    <a:pt x="1051204" y="179997"/>
                  </a:lnTo>
                  <a:lnTo>
                    <a:pt x="1051204" y="165595"/>
                  </a:lnTo>
                  <a:close/>
                </a:path>
                <a:path w="1483359" h="784859">
                  <a:moveTo>
                    <a:pt x="1051204" y="79184"/>
                  </a:moveTo>
                  <a:lnTo>
                    <a:pt x="1036802" y="79184"/>
                  </a:lnTo>
                  <a:lnTo>
                    <a:pt x="1036802" y="93586"/>
                  </a:lnTo>
                  <a:lnTo>
                    <a:pt x="1051204" y="93586"/>
                  </a:lnTo>
                  <a:lnTo>
                    <a:pt x="1051204" y="79184"/>
                  </a:lnTo>
                  <a:close/>
                </a:path>
                <a:path w="1483359" h="784859">
                  <a:moveTo>
                    <a:pt x="1051204" y="0"/>
                  </a:moveTo>
                  <a:lnTo>
                    <a:pt x="1036802" y="0"/>
                  </a:lnTo>
                  <a:lnTo>
                    <a:pt x="1036802" y="7200"/>
                  </a:lnTo>
                  <a:lnTo>
                    <a:pt x="1051204" y="7200"/>
                  </a:lnTo>
                  <a:lnTo>
                    <a:pt x="1051204" y="0"/>
                  </a:lnTo>
                  <a:close/>
                </a:path>
                <a:path w="1483359" h="784859">
                  <a:moveTo>
                    <a:pt x="1130211" y="7188"/>
                  </a:moveTo>
                  <a:lnTo>
                    <a:pt x="1123188" y="165"/>
                  </a:lnTo>
                  <a:lnTo>
                    <a:pt x="1123188" y="7188"/>
                  </a:lnTo>
                  <a:lnTo>
                    <a:pt x="1130211" y="7188"/>
                  </a:lnTo>
                  <a:close/>
                </a:path>
                <a:path w="1483359" h="784859">
                  <a:moveTo>
                    <a:pt x="1137589" y="511200"/>
                  </a:moveTo>
                  <a:lnTo>
                    <a:pt x="1123188" y="511200"/>
                  </a:lnTo>
                  <a:lnTo>
                    <a:pt x="1123188" y="525589"/>
                  </a:lnTo>
                  <a:lnTo>
                    <a:pt x="1137589" y="525589"/>
                  </a:lnTo>
                  <a:lnTo>
                    <a:pt x="1137589" y="511200"/>
                  </a:lnTo>
                  <a:close/>
                </a:path>
                <a:path w="1483359" h="784859">
                  <a:moveTo>
                    <a:pt x="1137589" y="424789"/>
                  </a:moveTo>
                  <a:lnTo>
                    <a:pt x="1123188" y="424789"/>
                  </a:lnTo>
                  <a:lnTo>
                    <a:pt x="1123188" y="431977"/>
                  </a:lnTo>
                  <a:lnTo>
                    <a:pt x="1123188" y="439178"/>
                  </a:lnTo>
                  <a:lnTo>
                    <a:pt x="1137589" y="439178"/>
                  </a:lnTo>
                  <a:lnTo>
                    <a:pt x="1137589" y="431990"/>
                  </a:lnTo>
                  <a:lnTo>
                    <a:pt x="1137589" y="424789"/>
                  </a:lnTo>
                  <a:close/>
                </a:path>
                <a:path w="1483359" h="784859">
                  <a:moveTo>
                    <a:pt x="1137589" y="338404"/>
                  </a:moveTo>
                  <a:lnTo>
                    <a:pt x="1123188" y="338404"/>
                  </a:lnTo>
                  <a:lnTo>
                    <a:pt x="1123188" y="352806"/>
                  </a:lnTo>
                  <a:lnTo>
                    <a:pt x="1137589" y="352806"/>
                  </a:lnTo>
                  <a:lnTo>
                    <a:pt x="1137589" y="338404"/>
                  </a:lnTo>
                  <a:close/>
                </a:path>
                <a:path w="1483359" h="784859">
                  <a:moveTo>
                    <a:pt x="1137589" y="251980"/>
                  </a:moveTo>
                  <a:lnTo>
                    <a:pt x="1123188" y="251980"/>
                  </a:lnTo>
                  <a:lnTo>
                    <a:pt x="1123188" y="266382"/>
                  </a:lnTo>
                  <a:lnTo>
                    <a:pt x="1137589" y="266382"/>
                  </a:lnTo>
                  <a:lnTo>
                    <a:pt x="1137589" y="251980"/>
                  </a:lnTo>
                  <a:close/>
                </a:path>
                <a:path w="1483359" h="784859">
                  <a:moveTo>
                    <a:pt x="1137589" y="165595"/>
                  </a:moveTo>
                  <a:lnTo>
                    <a:pt x="1123188" y="165595"/>
                  </a:lnTo>
                  <a:lnTo>
                    <a:pt x="1123188" y="179997"/>
                  </a:lnTo>
                  <a:lnTo>
                    <a:pt x="1137589" y="179997"/>
                  </a:lnTo>
                  <a:lnTo>
                    <a:pt x="1137589" y="165595"/>
                  </a:lnTo>
                  <a:close/>
                </a:path>
                <a:path w="1483359" h="784859">
                  <a:moveTo>
                    <a:pt x="1137589" y="79184"/>
                  </a:moveTo>
                  <a:lnTo>
                    <a:pt x="1123188" y="79184"/>
                  </a:lnTo>
                  <a:lnTo>
                    <a:pt x="1123188" y="93586"/>
                  </a:lnTo>
                  <a:lnTo>
                    <a:pt x="1137589" y="93586"/>
                  </a:lnTo>
                  <a:lnTo>
                    <a:pt x="1137589" y="79184"/>
                  </a:lnTo>
                  <a:close/>
                </a:path>
                <a:path w="1483359" h="784859">
                  <a:moveTo>
                    <a:pt x="1216621" y="93599"/>
                  </a:moveTo>
                  <a:lnTo>
                    <a:pt x="1209586" y="86575"/>
                  </a:lnTo>
                  <a:lnTo>
                    <a:pt x="1209586" y="93599"/>
                  </a:lnTo>
                  <a:lnTo>
                    <a:pt x="1216621" y="93599"/>
                  </a:lnTo>
                  <a:close/>
                </a:path>
                <a:path w="1483359" h="784859">
                  <a:moveTo>
                    <a:pt x="1224000" y="597585"/>
                  </a:moveTo>
                  <a:lnTo>
                    <a:pt x="1209586" y="597585"/>
                  </a:lnTo>
                  <a:lnTo>
                    <a:pt x="1209586" y="611974"/>
                  </a:lnTo>
                  <a:lnTo>
                    <a:pt x="1224000" y="611974"/>
                  </a:lnTo>
                  <a:lnTo>
                    <a:pt x="1224000" y="597585"/>
                  </a:lnTo>
                  <a:close/>
                </a:path>
                <a:path w="1483359" h="784859">
                  <a:moveTo>
                    <a:pt x="1224000" y="511200"/>
                  </a:moveTo>
                  <a:lnTo>
                    <a:pt x="1209586" y="511200"/>
                  </a:lnTo>
                  <a:lnTo>
                    <a:pt x="1209586" y="525589"/>
                  </a:lnTo>
                  <a:lnTo>
                    <a:pt x="1224000" y="525589"/>
                  </a:lnTo>
                  <a:lnTo>
                    <a:pt x="1224000" y="511200"/>
                  </a:lnTo>
                  <a:close/>
                </a:path>
                <a:path w="1483359" h="784859">
                  <a:moveTo>
                    <a:pt x="1224000" y="424789"/>
                  </a:moveTo>
                  <a:lnTo>
                    <a:pt x="1209586" y="424789"/>
                  </a:lnTo>
                  <a:lnTo>
                    <a:pt x="1209586" y="431977"/>
                  </a:lnTo>
                  <a:lnTo>
                    <a:pt x="1209586" y="439178"/>
                  </a:lnTo>
                  <a:lnTo>
                    <a:pt x="1224000" y="439178"/>
                  </a:lnTo>
                  <a:lnTo>
                    <a:pt x="1224000" y="431990"/>
                  </a:lnTo>
                  <a:lnTo>
                    <a:pt x="1224000" y="424789"/>
                  </a:lnTo>
                  <a:close/>
                </a:path>
                <a:path w="1483359" h="784859">
                  <a:moveTo>
                    <a:pt x="1224000" y="338404"/>
                  </a:moveTo>
                  <a:lnTo>
                    <a:pt x="1209586" y="338404"/>
                  </a:lnTo>
                  <a:lnTo>
                    <a:pt x="1209586" y="352806"/>
                  </a:lnTo>
                  <a:lnTo>
                    <a:pt x="1224000" y="352806"/>
                  </a:lnTo>
                  <a:lnTo>
                    <a:pt x="1224000" y="338404"/>
                  </a:lnTo>
                  <a:close/>
                </a:path>
                <a:path w="1483359" h="784859">
                  <a:moveTo>
                    <a:pt x="1224000" y="251980"/>
                  </a:moveTo>
                  <a:lnTo>
                    <a:pt x="1209586" y="251980"/>
                  </a:lnTo>
                  <a:lnTo>
                    <a:pt x="1209586" y="266382"/>
                  </a:lnTo>
                  <a:lnTo>
                    <a:pt x="1224000" y="266382"/>
                  </a:lnTo>
                  <a:lnTo>
                    <a:pt x="1224000" y="251980"/>
                  </a:lnTo>
                  <a:close/>
                </a:path>
                <a:path w="1483359" h="784859">
                  <a:moveTo>
                    <a:pt x="1224000" y="165595"/>
                  </a:moveTo>
                  <a:lnTo>
                    <a:pt x="1209586" y="165595"/>
                  </a:lnTo>
                  <a:lnTo>
                    <a:pt x="1209586" y="179997"/>
                  </a:lnTo>
                  <a:lnTo>
                    <a:pt x="1224000" y="179997"/>
                  </a:lnTo>
                  <a:lnTo>
                    <a:pt x="1224000" y="165595"/>
                  </a:lnTo>
                  <a:close/>
                </a:path>
                <a:path w="1483359" h="784859">
                  <a:moveTo>
                    <a:pt x="1303020" y="179984"/>
                  </a:moveTo>
                  <a:lnTo>
                    <a:pt x="1295996" y="172961"/>
                  </a:lnTo>
                  <a:lnTo>
                    <a:pt x="1295996" y="179984"/>
                  </a:lnTo>
                  <a:lnTo>
                    <a:pt x="1303020" y="179984"/>
                  </a:lnTo>
                  <a:close/>
                </a:path>
                <a:path w="1483359" h="784859">
                  <a:moveTo>
                    <a:pt x="1310398" y="683983"/>
                  </a:moveTo>
                  <a:lnTo>
                    <a:pt x="1295996" y="683983"/>
                  </a:lnTo>
                  <a:lnTo>
                    <a:pt x="1295996" y="698373"/>
                  </a:lnTo>
                  <a:lnTo>
                    <a:pt x="1310398" y="698373"/>
                  </a:lnTo>
                  <a:lnTo>
                    <a:pt x="1310398" y="683983"/>
                  </a:lnTo>
                  <a:close/>
                </a:path>
                <a:path w="1483359" h="784859">
                  <a:moveTo>
                    <a:pt x="1310398" y="597585"/>
                  </a:moveTo>
                  <a:lnTo>
                    <a:pt x="1295996" y="597585"/>
                  </a:lnTo>
                  <a:lnTo>
                    <a:pt x="1295996" y="611974"/>
                  </a:lnTo>
                  <a:lnTo>
                    <a:pt x="1310398" y="611974"/>
                  </a:lnTo>
                  <a:lnTo>
                    <a:pt x="1310398" y="597585"/>
                  </a:lnTo>
                  <a:close/>
                </a:path>
                <a:path w="1483359" h="784859">
                  <a:moveTo>
                    <a:pt x="1310398" y="511200"/>
                  </a:moveTo>
                  <a:lnTo>
                    <a:pt x="1295996" y="511200"/>
                  </a:lnTo>
                  <a:lnTo>
                    <a:pt x="1295996" y="525589"/>
                  </a:lnTo>
                  <a:lnTo>
                    <a:pt x="1310398" y="525589"/>
                  </a:lnTo>
                  <a:lnTo>
                    <a:pt x="1310398" y="511200"/>
                  </a:lnTo>
                  <a:close/>
                </a:path>
                <a:path w="1483359" h="784859">
                  <a:moveTo>
                    <a:pt x="1310398" y="424789"/>
                  </a:moveTo>
                  <a:lnTo>
                    <a:pt x="1295996" y="424789"/>
                  </a:lnTo>
                  <a:lnTo>
                    <a:pt x="1295996" y="431977"/>
                  </a:lnTo>
                  <a:lnTo>
                    <a:pt x="1295996" y="439178"/>
                  </a:lnTo>
                  <a:lnTo>
                    <a:pt x="1310398" y="439178"/>
                  </a:lnTo>
                  <a:lnTo>
                    <a:pt x="1310398" y="431990"/>
                  </a:lnTo>
                  <a:lnTo>
                    <a:pt x="1310398" y="424789"/>
                  </a:lnTo>
                  <a:close/>
                </a:path>
                <a:path w="1483359" h="784859">
                  <a:moveTo>
                    <a:pt x="1310398" y="338404"/>
                  </a:moveTo>
                  <a:lnTo>
                    <a:pt x="1295996" y="338404"/>
                  </a:lnTo>
                  <a:lnTo>
                    <a:pt x="1295996" y="352806"/>
                  </a:lnTo>
                  <a:lnTo>
                    <a:pt x="1310398" y="352806"/>
                  </a:lnTo>
                  <a:lnTo>
                    <a:pt x="1310398" y="338404"/>
                  </a:lnTo>
                  <a:close/>
                </a:path>
                <a:path w="1483359" h="784859">
                  <a:moveTo>
                    <a:pt x="1310398" y="251980"/>
                  </a:moveTo>
                  <a:lnTo>
                    <a:pt x="1295996" y="251980"/>
                  </a:lnTo>
                  <a:lnTo>
                    <a:pt x="1295996" y="266382"/>
                  </a:lnTo>
                  <a:lnTo>
                    <a:pt x="1310398" y="266382"/>
                  </a:lnTo>
                  <a:lnTo>
                    <a:pt x="1310398" y="251980"/>
                  </a:lnTo>
                  <a:close/>
                </a:path>
                <a:path w="1483359" h="784859">
                  <a:moveTo>
                    <a:pt x="1389418" y="266395"/>
                  </a:moveTo>
                  <a:lnTo>
                    <a:pt x="1382395" y="259372"/>
                  </a:lnTo>
                  <a:lnTo>
                    <a:pt x="1382395" y="266395"/>
                  </a:lnTo>
                  <a:lnTo>
                    <a:pt x="1389418" y="266395"/>
                  </a:lnTo>
                  <a:close/>
                </a:path>
                <a:path w="1483359" h="784859">
                  <a:moveTo>
                    <a:pt x="1389595" y="770382"/>
                  </a:moveTo>
                  <a:lnTo>
                    <a:pt x="1382395" y="770382"/>
                  </a:lnTo>
                  <a:lnTo>
                    <a:pt x="1382395" y="784783"/>
                  </a:lnTo>
                  <a:lnTo>
                    <a:pt x="1389595" y="784783"/>
                  </a:lnTo>
                  <a:lnTo>
                    <a:pt x="1389595" y="770382"/>
                  </a:lnTo>
                  <a:close/>
                </a:path>
                <a:path w="1483359" h="784859">
                  <a:moveTo>
                    <a:pt x="1396784" y="424789"/>
                  </a:moveTo>
                  <a:lnTo>
                    <a:pt x="1389595" y="424789"/>
                  </a:lnTo>
                  <a:lnTo>
                    <a:pt x="1382395" y="424789"/>
                  </a:lnTo>
                  <a:lnTo>
                    <a:pt x="1382395" y="431990"/>
                  </a:lnTo>
                  <a:lnTo>
                    <a:pt x="1389595" y="431990"/>
                  </a:lnTo>
                  <a:lnTo>
                    <a:pt x="1396784" y="431990"/>
                  </a:lnTo>
                  <a:lnTo>
                    <a:pt x="1396784" y="424789"/>
                  </a:lnTo>
                  <a:close/>
                </a:path>
                <a:path w="1483359" h="784859">
                  <a:moveTo>
                    <a:pt x="1396784" y="338404"/>
                  </a:moveTo>
                  <a:lnTo>
                    <a:pt x="1389595" y="338404"/>
                  </a:lnTo>
                  <a:lnTo>
                    <a:pt x="1382395" y="338404"/>
                  </a:lnTo>
                  <a:lnTo>
                    <a:pt x="1382395" y="352806"/>
                  </a:lnTo>
                  <a:lnTo>
                    <a:pt x="1389595" y="352806"/>
                  </a:lnTo>
                  <a:lnTo>
                    <a:pt x="1396784" y="352806"/>
                  </a:lnTo>
                  <a:lnTo>
                    <a:pt x="1396784" y="338404"/>
                  </a:lnTo>
                  <a:close/>
                </a:path>
                <a:path w="1483359" h="784859">
                  <a:moveTo>
                    <a:pt x="1475816" y="352793"/>
                  </a:moveTo>
                  <a:lnTo>
                    <a:pt x="1468780" y="345770"/>
                  </a:lnTo>
                  <a:lnTo>
                    <a:pt x="1468780" y="352793"/>
                  </a:lnTo>
                  <a:lnTo>
                    <a:pt x="1475816" y="352793"/>
                  </a:lnTo>
                  <a:close/>
                </a:path>
                <a:path w="1483359" h="784859">
                  <a:moveTo>
                    <a:pt x="1483182" y="424789"/>
                  </a:moveTo>
                  <a:lnTo>
                    <a:pt x="1468780" y="424789"/>
                  </a:lnTo>
                  <a:lnTo>
                    <a:pt x="1468780" y="431990"/>
                  </a:lnTo>
                  <a:lnTo>
                    <a:pt x="1483182" y="431990"/>
                  </a:lnTo>
                  <a:lnTo>
                    <a:pt x="1483182" y="4247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225481" y="7045439"/>
              <a:ext cx="353060" cy="432434"/>
            </a:xfrm>
            <a:custGeom>
              <a:avLst/>
              <a:gdLst/>
              <a:ahLst/>
              <a:cxnLst/>
              <a:rect l="l" t="t" r="r" b="b"/>
              <a:pathLst>
                <a:path w="353059" h="432434">
                  <a:moveTo>
                    <a:pt x="14389" y="338404"/>
                  </a:moveTo>
                  <a:lnTo>
                    <a:pt x="7200" y="338404"/>
                  </a:lnTo>
                  <a:lnTo>
                    <a:pt x="0" y="338404"/>
                  </a:lnTo>
                  <a:lnTo>
                    <a:pt x="0" y="352806"/>
                  </a:lnTo>
                  <a:lnTo>
                    <a:pt x="7200" y="352806"/>
                  </a:lnTo>
                  <a:lnTo>
                    <a:pt x="14389" y="352806"/>
                  </a:lnTo>
                  <a:lnTo>
                    <a:pt x="14389" y="338404"/>
                  </a:lnTo>
                  <a:close/>
                </a:path>
                <a:path w="353059" h="432434">
                  <a:moveTo>
                    <a:pt x="14389" y="252006"/>
                  </a:moveTo>
                  <a:lnTo>
                    <a:pt x="7200" y="252006"/>
                  </a:lnTo>
                  <a:lnTo>
                    <a:pt x="0" y="252006"/>
                  </a:lnTo>
                  <a:lnTo>
                    <a:pt x="0" y="266395"/>
                  </a:lnTo>
                  <a:lnTo>
                    <a:pt x="7200" y="266395"/>
                  </a:lnTo>
                  <a:lnTo>
                    <a:pt x="14389" y="266395"/>
                  </a:lnTo>
                  <a:lnTo>
                    <a:pt x="14389" y="252006"/>
                  </a:lnTo>
                  <a:close/>
                </a:path>
                <a:path w="353059" h="432434">
                  <a:moveTo>
                    <a:pt x="14389" y="165608"/>
                  </a:moveTo>
                  <a:lnTo>
                    <a:pt x="7200" y="165608"/>
                  </a:lnTo>
                  <a:lnTo>
                    <a:pt x="0" y="165608"/>
                  </a:lnTo>
                  <a:lnTo>
                    <a:pt x="0" y="179997"/>
                  </a:lnTo>
                  <a:lnTo>
                    <a:pt x="7200" y="179997"/>
                  </a:lnTo>
                  <a:lnTo>
                    <a:pt x="14389" y="179997"/>
                  </a:lnTo>
                  <a:lnTo>
                    <a:pt x="14389" y="165608"/>
                  </a:lnTo>
                  <a:close/>
                </a:path>
                <a:path w="353059" h="432434">
                  <a:moveTo>
                    <a:pt x="14389" y="79222"/>
                  </a:moveTo>
                  <a:lnTo>
                    <a:pt x="7200" y="79222"/>
                  </a:lnTo>
                  <a:lnTo>
                    <a:pt x="0" y="79222"/>
                  </a:lnTo>
                  <a:lnTo>
                    <a:pt x="0" y="93611"/>
                  </a:lnTo>
                  <a:lnTo>
                    <a:pt x="7200" y="93611"/>
                  </a:lnTo>
                  <a:lnTo>
                    <a:pt x="14389" y="93611"/>
                  </a:lnTo>
                  <a:lnTo>
                    <a:pt x="14389" y="79222"/>
                  </a:lnTo>
                  <a:close/>
                </a:path>
                <a:path w="353059" h="432434">
                  <a:moveTo>
                    <a:pt x="14389" y="0"/>
                  </a:moveTo>
                  <a:lnTo>
                    <a:pt x="7200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7200" y="7200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353059" h="432434">
                  <a:moveTo>
                    <a:pt x="100787" y="424802"/>
                  </a:moveTo>
                  <a:lnTo>
                    <a:pt x="86385" y="424802"/>
                  </a:lnTo>
                  <a:lnTo>
                    <a:pt x="86385" y="432015"/>
                  </a:lnTo>
                  <a:lnTo>
                    <a:pt x="100787" y="432015"/>
                  </a:lnTo>
                  <a:lnTo>
                    <a:pt x="100787" y="424802"/>
                  </a:lnTo>
                  <a:close/>
                </a:path>
                <a:path w="353059" h="432434">
                  <a:moveTo>
                    <a:pt x="100787" y="338404"/>
                  </a:moveTo>
                  <a:lnTo>
                    <a:pt x="86385" y="338404"/>
                  </a:lnTo>
                  <a:lnTo>
                    <a:pt x="86385" y="352806"/>
                  </a:lnTo>
                  <a:lnTo>
                    <a:pt x="100787" y="352806"/>
                  </a:lnTo>
                  <a:lnTo>
                    <a:pt x="100787" y="338404"/>
                  </a:lnTo>
                  <a:close/>
                </a:path>
                <a:path w="353059" h="432434">
                  <a:moveTo>
                    <a:pt x="100787" y="252006"/>
                  </a:moveTo>
                  <a:lnTo>
                    <a:pt x="86385" y="252006"/>
                  </a:lnTo>
                  <a:lnTo>
                    <a:pt x="86385" y="266395"/>
                  </a:lnTo>
                  <a:lnTo>
                    <a:pt x="100787" y="266395"/>
                  </a:lnTo>
                  <a:lnTo>
                    <a:pt x="100787" y="252006"/>
                  </a:lnTo>
                  <a:close/>
                </a:path>
                <a:path w="353059" h="432434">
                  <a:moveTo>
                    <a:pt x="100787" y="165608"/>
                  </a:moveTo>
                  <a:lnTo>
                    <a:pt x="86385" y="165608"/>
                  </a:lnTo>
                  <a:lnTo>
                    <a:pt x="86385" y="179997"/>
                  </a:lnTo>
                  <a:lnTo>
                    <a:pt x="100787" y="179997"/>
                  </a:lnTo>
                  <a:lnTo>
                    <a:pt x="100787" y="165608"/>
                  </a:lnTo>
                  <a:close/>
                </a:path>
                <a:path w="353059" h="432434">
                  <a:moveTo>
                    <a:pt x="100787" y="79222"/>
                  </a:moveTo>
                  <a:lnTo>
                    <a:pt x="86385" y="79222"/>
                  </a:lnTo>
                  <a:lnTo>
                    <a:pt x="86385" y="93611"/>
                  </a:lnTo>
                  <a:lnTo>
                    <a:pt x="100787" y="93611"/>
                  </a:lnTo>
                  <a:lnTo>
                    <a:pt x="100787" y="79222"/>
                  </a:lnTo>
                  <a:close/>
                </a:path>
                <a:path w="353059" h="432434">
                  <a:moveTo>
                    <a:pt x="100787" y="0"/>
                  </a:moveTo>
                  <a:lnTo>
                    <a:pt x="86385" y="0"/>
                  </a:lnTo>
                  <a:lnTo>
                    <a:pt x="86385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353059" h="432434">
                  <a:moveTo>
                    <a:pt x="174371" y="424815"/>
                  </a:moveTo>
                  <a:lnTo>
                    <a:pt x="172808" y="424815"/>
                  </a:lnTo>
                  <a:lnTo>
                    <a:pt x="172808" y="426377"/>
                  </a:lnTo>
                  <a:lnTo>
                    <a:pt x="174371" y="424815"/>
                  </a:lnTo>
                  <a:close/>
                </a:path>
                <a:path w="353059" h="432434">
                  <a:moveTo>
                    <a:pt x="179832" y="7213"/>
                  </a:moveTo>
                  <a:lnTo>
                    <a:pt x="172808" y="190"/>
                  </a:lnTo>
                  <a:lnTo>
                    <a:pt x="172808" y="7213"/>
                  </a:lnTo>
                  <a:lnTo>
                    <a:pt x="179832" y="7213"/>
                  </a:lnTo>
                  <a:close/>
                </a:path>
                <a:path w="353059" h="432434">
                  <a:moveTo>
                    <a:pt x="187198" y="338404"/>
                  </a:moveTo>
                  <a:lnTo>
                    <a:pt x="172796" y="338404"/>
                  </a:lnTo>
                  <a:lnTo>
                    <a:pt x="172796" y="352806"/>
                  </a:lnTo>
                  <a:lnTo>
                    <a:pt x="187198" y="352806"/>
                  </a:lnTo>
                  <a:lnTo>
                    <a:pt x="187198" y="338404"/>
                  </a:lnTo>
                  <a:close/>
                </a:path>
                <a:path w="353059" h="432434">
                  <a:moveTo>
                    <a:pt x="187198" y="252006"/>
                  </a:moveTo>
                  <a:lnTo>
                    <a:pt x="172796" y="252006"/>
                  </a:lnTo>
                  <a:lnTo>
                    <a:pt x="172796" y="266395"/>
                  </a:lnTo>
                  <a:lnTo>
                    <a:pt x="187198" y="266395"/>
                  </a:lnTo>
                  <a:lnTo>
                    <a:pt x="187198" y="252006"/>
                  </a:lnTo>
                  <a:close/>
                </a:path>
                <a:path w="353059" h="432434">
                  <a:moveTo>
                    <a:pt x="187198" y="165608"/>
                  </a:moveTo>
                  <a:lnTo>
                    <a:pt x="172796" y="165608"/>
                  </a:lnTo>
                  <a:lnTo>
                    <a:pt x="172796" y="179997"/>
                  </a:lnTo>
                  <a:lnTo>
                    <a:pt x="187198" y="179997"/>
                  </a:lnTo>
                  <a:lnTo>
                    <a:pt x="187198" y="165608"/>
                  </a:lnTo>
                  <a:close/>
                </a:path>
                <a:path w="353059" h="432434">
                  <a:moveTo>
                    <a:pt x="187198" y="79222"/>
                  </a:moveTo>
                  <a:lnTo>
                    <a:pt x="172796" y="79222"/>
                  </a:lnTo>
                  <a:lnTo>
                    <a:pt x="172796" y="93611"/>
                  </a:lnTo>
                  <a:lnTo>
                    <a:pt x="187198" y="93611"/>
                  </a:lnTo>
                  <a:lnTo>
                    <a:pt x="187198" y="79222"/>
                  </a:lnTo>
                  <a:close/>
                </a:path>
                <a:path w="353059" h="432434">
                  <a:moveTo>
                    <a:pt x="260756" y="338416"/>
                  </a:moveTo>
                  <a:lnTo>
                    <a:pt x="259194" y="338416"/>
                  </a:lnTo>
                  <a:lnTo>
                    <a:pt x="259194" y="339979"/>
                  </a:lnTo>
                  <a:lnTo>
                    <a:pt x="260756" y="338416"/>
                  </a:lnTo>
                  <a:close/>
                </a:path>
                <a:path w="353059" h="432434">
                  <a:moveTo>
                    <a:pt x="266217" y="93611"/>
                  </a:moveTo>
                  <a:lnTo>
                    <a:pt x="259194" y="86588"/>
                  </a:lnTo>
                  <a:lnTo>
                    <a:pt x="259194" y="93611"/>
                  </a:lnTo>
                  <a:lnTo>
                    <a:pt x="266217" y="93611"/>
                  </a:lnTo>
                  <a:close/>
                </a:path>
                <a:path w="353059" h="432434">
                  <a:moveTo>
                    <a:pt x="273596" y="252006"/>
                  </a:moveTo>
                  <a:lnTo>
                    <a:pt x="259194" y="252006"/>
                  </a:lnTo>
                  <a:lnTo>
                    <a:pt x="259194" y="266395"/>
                  </a:lnTo>
                  <a:lnTo>
                    <a:pt x="273596" y="266395"/>
                  </a:lnTo>
                  <a:lnTo>
                    <a:pt x="273596" y="252006"/>
                  </a:lnTo>
                  <a:close/>
                </a:path>
                <a:path w="353059" h="432434">
                  <a:moveTo>
                    <a:pt x="273596" y="165608"/>
                  </a:moveTo>
                  <a:lnTo>
                    <a:pt x="259194" y="165608"/>
                  </a:lnTo>
                  <a:lnTo>
                    <a:pt x="259194" y="179997"/>
                  </a:lnTo>
                  <a:lnTo>
                    <a:pt x="273596" y="179997"/>
                  </a:lnTo>
                  <a:lnTo>
                    <a:pt x="273596" y="165608"/>
                  </a:lnTo>
                  <a:close/>
                </a:path>
                <a:path w="353059" h="432434">
                  <a:moveTo>
                    <a:pt x="347154" y="252006"/>
                  </a:moveTo>
                  <a:lnTo>
                    <a:pt x="345592" y="252006"/>
                  </a:lnTo>
                  <a:lnTo>
                    <a:pt x="345592" y="253568"/>
                  </a:lnTo>
                  <a:lnTo>
                    <a:pt x="347154" y="252006"/>
                  </a:lnTo>
                  <a:close/>
                </a:path>
                <a:path w="353059" h="432434">
                  <a:moveTo>
                    <a:pt x="352628" y="180009"/>
                  </a:moveTo>
                  <a:lnTo>
                    <a:pt x="345592" y="172986"/>
                  </a:lnTo>
                  <a:lnTo>
                    <a:pt x="345592" y="180009"/>
                  </a:lnTo>
                  <a:lnTo>
                    <a:pt x="352628" y="1800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9" name="Immagine 28">
            <a:extLst>
              <a:ext uri="{FF2B5EF4-FFF2-40B4-BE49-F238E27FC236}">
                <a16:creationId xmlns:a16="http://schemas.microsoft.com/office/drawing/2014/main" id="{691C30DC-652C-4F86-A3BE-45072F48E75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33508" y="5936303"/>
            <a:ext cx="9250232" cy="1403591"/>
          </a:xfrm>
          <a:prstGeom prst="rect">
            <a:avLst/>
          </a:prstGeom>
        </p:spPr>
      </p:pic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B57E9FC-21EA-4B5F-BA78-C1D941CA6C56}"/>
              </a:ext>
            </a:extLst>
          </p:cNvPr>
          <p:cNvSpPr txBox="1"/>
          <p:nvPr/>
        </p:nvSpPr>
        <p:spPr>
          <a:xfrm>
            <a:off x="1556691" y="5076825"/>
            <a:ext cx="5390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19 aprile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679700" y="2050536"/>
            <a:ext cx="7696200" cy="1467067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439"/>
              </a:spcBef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compilazione delle domande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 ammissione alle agevolazioni potrà essere effettuata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partire dalle ore 10:00:00 del 15 aprile 2021 e fino alle ore 12:00:00 del 30 giugno 2021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utilizzando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esclusivamente il servizio on line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raggiungibile all’indirizzo:</a:t>
            </a:r>
          </a:p>
          <a:p>
            <a:pPr marL="12700" marR="5080">
              <a:lnSpc>
                <a:spcPts val="1700"/>
              </a:lnSpc>
              <a:spcBef>
                <a:spcPts val="439"/>
              </a:spcBef>
            </a:pPr>
            <a:endParaRPr lang="it-IT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2700" marR="5080">
              <a:lnSpc>
                <a:spcPts val="1700"/>
              </a:lnSpc>
              <a:spcBef>
                <a:spcPts val="439"/>
              </a:spcBef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https://serviziinrete.regione.umbria.it/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93554" y="669758"/>
            <a:ext cx="5089716" cy="862158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 marR="5080">
              <a:lnSpc>
                <a:spcPct val="77900"/>
              </a:lnSpc>
              <a:spcBef>
                <a:spcPts val="919"/>
              </a:spcBef>
            </a:pPr>
            <a:r>
              <a:rPr lang="it-IT" sz="3100" dirty="0"/>
              <a:t>COMPILAZIONE E INVIO DELLE DOMANDE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12"/>
            <a:ext cx="2581910" cy="7560309"/>
            <a:chOff x="0" y="12"/>
            <a:chExt cx="2581910" cy="7560309"/>
          </a:xfrm>
        </p:grpSpPr>
        <p:sp>
          <p:nvSpPr>
            <p:cNvPr id="7" name="object 7"/>
            <p:cNvSpPr/>
            <p:nvPr/>
          </p:nvSpPr>
          <p:spPr>
            <a:xfrm>
              <a:off x="0" y="12"/>
              <a:ext cx="2581910" cy="7560309"/>
            </a:xfrm>
            <a:custGeom>
              <a:avLst/>
              <a:gdLst/>
              <a:ahLst/>
              <a:cxnLst/>
              <a:rect l="l" t="t" r="r" b="b"/>
              <a:pathLst>
                <a:path w="2581910" h="7560309">
                  <a:moveTo>
                    <a:pt x="2581605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2581605" y="7559992"/>
                  </a:lnTo>
                  <a:lnTo>
                    <a:pt x="2581605" y="0"/>
                  </a:lnTo>
                  <a:close/>
                </a:path>
              </a:pathLst>
            </a:custGeom>
            <a:solidFill>
              <a:srgbClr val="148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0629" y="5742254"/>
              <a:ext cx="1569720" cy="439420"/>
            </a:xfrm>
            <a:custGeom>
              <a:avLst/>
              <a:gdLst/>
              <a:ahLst/>
              <a:cxnLst/>
              <a:rect l="l" t="t" r="r" b="b"/>
              <a:pathLst>
                <a:path w="1569720" h="439420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1569720" h="439420">
                  <a:moveTo>
                    <a:pt x="100787" y="0"/>
                  </a:moveTo>
                  <a:lnTo>
                    <a:pt x="86398" y="0"/>
                  </a:lnTo>
                  <a:lnTo>
                    <a:pt x="86398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1569720" h="439420">
                  <a:moveTo>
                    <a:pt x="187172" y="0"/>
                  </a:moveTo>
                  <a:lnTo>
                    <a:pt x="179997" y="0"/>
                  </a:lnTo>
                  <a:lnTo>
                    <a:pt x="172783" y="0"/>
                  </a:lnTo>
                  <a:lnTo>
                    <a:pt x="172783" y="7200"/>
                  </a:lnTo>
                  <a:lnTo>
                    <a:pt x="179997" y="7200"/>
                  </a:lnTo>
                  <a:lnTo>
                    <a:pt x="187172" y="7200"/>
                  </a:lnTo>
                  <a:lnTo>
                    <a:pt x="187172" y="0"/>
                  </a:lnTo>
                  <a:close/>
                </a:path>
                <a:path w="1569720" h="439420">
                  <a:moveTo>
                    <a:pt x="273596" y="0"/>
                  </a:moveTo>
                  <a:lnTo>
                    <a:pt x="259181" y="0"/>
                  </a:lnTo>
                  <a:lnTo>
                    <a:pt x="259181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1569720" h="439420">
                  <a:moveTo>
                    <a:pt x="359981" y="0"/>
                  </a:moveTo>
                  <a:lnTo>
                    <a:pt x="345579" y="0"/>
                  </a:lnTo>
                  <a:lnTo>
                    <a:pt x="345579" y="7200"/>
                  </a:lnTo>
                  <a:lnTo>
                    <a:pt x="359981" y="7200"/>
                  </a:lnTo>
                  <a:lnTo>
                    <a:pt x="359981" y="0"/>
                  </a:lnTo>
                  <a:close/>
                </a:path>
                <a:path w="1569720" h="439420">
                  <a:moveTo>
                    <a:pt x="446379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1569720" h="439420">
                  <a:moveTo>
                    <a:pt x="532765" y="0"/>
                  </a:moveTo>
                  <a:lnTo>
                    <a:pt x="518375" y="0"/>
                  </a:lnTo>
                  <a:lnTo>
                    <a:pt x="518375" y="7200"/>
                  </a:lnTo>
                  <a:lnTo>
                    <a:pt x="532765" y="7200"/>
                  </a:lnTo>
                  <a:lnTo>
                    <a:pt x="532765" y="0"/>
                  </a:lnTo>
                  <a:close/>
                </a:path>
                <a:path w="1569720" h="439420">
                  <a:moveTo>
                    <a:pt x="619163" y="0"/>
                  </a:moveTo>
                  <a:lnTo>
                    <a:pt x="611974" y="0"/>
                  </a:lnTo>
                  <a:lnTo>
                    <a:pt x="604761" y="0"/>
                  </a:lnTo>
                  <a:lnTo>
                    <a:pt x="604761" y="7200"/>
                  </a:lnTo>
                  <a:lnTo>
                    <a:pt x="611974" y="7200"/>
                  </a:lnTo>
                  <a:lnTo>
                    <a:pt x="619163" y="7200"/>
                  </a:lnTo>
                  <a:lnTo>
                    <a:pt x="619163" y="0"/>
                  </a:lnTo>
                  <a:close/>
                </a:path>
                <a:path w="1569720" h="439420">
                  <a:moveTo>
                    <a:pt x="705586" y="0"/>
                  </a:moveTo>
                  <a:lnTo>
                    <a:pt x="691184" y="0"/>
                  </a:lnTo>
                  <a:lnTo>
                    <a:pt x="691184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1569720" h="439420">
                  <a:moveTo>
                    <a:pt x="791972" y="0"/>
                  </a:moveTo>
                  <a:lnTo>
                    <a:pt x="777582" y="0"/>
                  </a:lnTo>
                  <a:lnTo>
                    <a:pt x="777582" y="7200"/>
                  </a:lnTo>
                  <a:lnTo>
                    <a:pt x="791972" y="7200"/>
                  </a:lnTo>
                  <a:lnTo>
                    <a:pt x="791972" y="0"/>
                  </a:lnTo>
                  <a:close/>
                </a:path>
                <a:path w="1569720" h="439420">
                  <a:moveTo>
                    <a:pt x="878382" y="0"/>
                  </a:moveTo>
                  <a:lnTo>
                    <a:pt x="863981" y="0"/>
                  </a:lnTo>
                  <a:lnTo>
                    <a:pt x="863981" y="7200"/>
                  </a:lnTo>
                  <a:lnTo>
                    <a:pt x="878382" y="7200"/>
                  </a:lnTo>
                  <a:lnTo>
                    <a:pt x="878382" y="0"/>
                  </a:lnTo>
                  <a:close/>
                </a:path>
                <a:path w="1569720" h="439420">
                  <a:moveTo>
                    <a:pt x="964793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  <a:path w="1569720" h="439420">
                  <a:moveTo>
                    <a:pt x="1043965" y="0"/>
                  </a:moveTo>
                  <a:lnTo>
                    <a:pt x="1036777" y="0"/>
                  </a:lnTo>
                  <a:lnTo>
                    <a:pt x="1036777" y="7200"/>
                  </a:lnTo>
                  <a:lnTo>
                    <a:pt x="1043965" y="7200"/>
                  </a:lnTo>
                  <a:lnTo>
                    <a:pt x="1043965" y="0"/>
                  </a:lnTo>
                  <a:close/>
                </a:path>
                <a:path w="1569720" h="439420">
                  <a:moveTo>
                    <a:pt x="1051179" y="432003"/>
                  </a:moveTo>
                  <a:lnTo>
                    <a:pt x="1043978" y="432003"/>
                  </a:lnTo>
                  <a:lnTo>
                    <a:pt x="1043978" y="439191"/>
                  </a:lnTo>
                  <a:lnTo>
                    <a:pt x="1051179" y="439191"/>
                  </a:lnTo>
                  <a:lnTo>
                    <a:pt x="1051179" y="432003"/>
                  </a:lnTo>
                  <a:close/>
                </a:path>
                <a:path w="1569720" h="439420">
                  <a:moveTo>
                    <a:pt x="1051179" y="345605"/>
                  </a:moveTo>
                  <a:lnTo>
                    <a:pt x="1043978" y="345605"/>
                  </a:lnTo>
                  <a:lnTo>
                    <a:pt x="1043978" y="360006"/>
                  </a:lnTo>
                  <a:lnTo>
                    <a:pt x="1051179" y="360006"/>
                  </a:lnTo>
                  <a:lnTo>
                    <a:pt x="1051179" y="345605"/>
                  </a:lnTo>
                  <a:close/>
                </a:path>
                <a:path w="1569720" h="439420">
                  <a:moveTo>
                    <a:pt x="1051179" y="259207"/>
                  </a:moveTo>
                  <a:lnTo>
                    <a:pt x="1043978" y="259207"/>
                  </a:lnTo>
                  <a:lnTo>
                    <a:pt x="1043978" y="273608"/>
                  </a:lnTo>
                  <a:lnTo>
                    <a:pt x="1051179" y="273608"/>
                  </a:lnTo>
                  <a:lnTo>
                    <a:pt x="1051179" y="259207"/>
                  </a:lnTo>
                  <a:close/>
                </a:path>
                <a:path w="1569720" h="439420">
                  <a:moveTo>
                    <a:pt x="1051179" y="172808"/>
                  </a:moveTo>
                  <a:lnTo>
                    <a:pt x="1043978" y="172808"/>
                  </a:lnTo>
                  <a:lnTo>
                    <a:pt x="1043978" y="187210"/>
                  </a:lnTo>
                  <a:lnTo>
                    <a:pt x="1051179" y="187210"/>
                  </a:lnTo>
                  <a:lnTo>
                    <a:pt x="1051179" y="172808"/>
                  </a:lnTo>
                  <a:close/>
                </a:path>
                <a:path w="1569720" h="439420">
                  <a:moveTo>
                    <a:pt x="1051179" y="86398"/>
                  </a:moveTo>
                  <a:lnTo>
                    <a:pt x="1043978" y="86398"/>
                  </a:lnTo>
                  <a:lnTo>
                    <a:pt x="1043978" y="100799"/>
                  </a:lnTo>
                  <a:lnTo>
                    <a:pt x="1051179" y="100799"/>
                  </a:lnTo>
                  <a:lnTo>
                    <a:pt x="1051179" y="86398"/>
                  </a:lnTo>
                  <a:close/>
                </a:path>
                <a:path w="1569720" h="439420">
                  <a:moveTo>
                    <a:pt x="1051179" y="0"/>
                  </a:moveTo>
                  <a:lnTo>
                    <a:pt x="1043978" y="0"/>
                  </a:lnTo>
                  <a:lnTo>
                    <a:pt x="1043978" y="7200"/>
                  </a:lnTo>
                  <a:lnTo>
                    <a:pt x="1043978" y="14401"/>
                  </a:lnTo>
                  <a:lnTo>
                    <a:pt x="1051179" y="14401"/>
                  </a:lnTo>
                  <a:lnTo>
                    <a:pt x="1051179" y="7200"/>
                  </a:lnTo>
                  <a:lnTo>
                    <a:pt x="1051179" y="0"/>
                  </a:lnTo>
                  <a:close/>
                </a:path>
                <a:path w="1569720" h="439420">
                  <a:moveTo>
                    <a:pt x="1137577" y="432003"/>
                  </a:moveTo>
                  <a:lnTo>
                    <a:pt x="1123175" y="432003"/>
                  </a:lnTo>
                  <a:lnTo>
                    <a:pt x="1123175" y="439191"/>
                  </a:lnTo>
                  <a:lnTo>
                    <a:pt x="1137577" y="439191"/>
                  </a:lnTo>
                  <a:lnTo>
                    <a:pt x="1137577" y="432003"/>
                  </a:lnTo>
                  <a:close/>
                </a:path>
                <a:path w="1569720" h="439420">
                  <a:moveTo>
                    <a:pt x="1137577" y="345592"/>
                  </a:moveTo>
                  <a:lnTo>
                    <a:pt x="1123175" y="345592"/>
                  </a:lnTo>
                  <a:lnTo>
                    <a:pt x="1123175" y="359994"/>
                  </a:lnTo>
                  <a:lnTo>
                    <a:pt x="1137577" y="359994"/>
                  </a:lnTo>
                  <a:lnTo>
                    <a:pt x="1137577" y="345592"/>
                  </a:lnTo>
                  <a:close/>
                </a:path>
                <a:path w="1569720" h="439420">
                  <a:moveTo>
                    <a:pt x="1137577" y="259194"/>
                  </a:moveTo>
                  <a:lnTo>
                    <a:pt x="1123175" y="259194"/>
                  </a:lnTo>
                  <a:lnTo>
                    <a:pt x="1123175" y="273596"/>
                  </a:lnTo>
                  <a:lnTo>
                    <a:pt x="1137577" y="273596"/>
                  </a:lnTo>
                  <a:lnTo>
                    <a:pt x="1137577" y="259194"/>
                  </a:lnTo>
                  <a:close/>
                </a:path>
                <a:path w="1569720" h="439420">
                  <a:moveTo>
                    <a:pt x="1137577" y="172808"/>
                  </a:moveTo>
                  <a:lnTo>
                    <a:pt x="1123175" y="172808"/>
                  </a:lnTo>
                  <a:lnTo>
                    <a:pt x="1123175" y="187210"/>
                  </a:lnTo>
                  <a:lnTo>
                    <a:pt x="1137577" y="187210"/>
                  </a:lnTo>
                  <a:lnTo>
                    <a:pt x="1137577" y="172808"/>
                  </a:lnTo>
                  <a:close/>
                </a:path>
                <a:path w="1569720" h="439420">
                  <a:moveTo>
                    <a:pt x="1137577" y="86398"/>
                  </a:moveTo>
                  <a:lnTo>
                    <a:pt x="1123175" y="86398"/>
                  </a:lnTo>
                  <a:lnTo>
                    <a:pt x="1123175" y="100799"/>
                  </a:lnTo>
                  <a:lnTo>
                    <a:pt x="1137577" y="100799"/>
                  </a:lnTo>
                  <a:lnTo>
                    <a:pt x="1137577" y="86398"/>
                  </a:lnTo>
                  <a:close/>
                </a:path>
                <a:path w="1569720" h="439420">
                  <a:moveTo>
                    <a:pt x="1137577" y="0"/>
                  </a:moveTo>
                  <a:lnTo>
                    <a:pt x="1123175" y="0"/>
                  </a:lnTo>
                  <a:lnTo>
                    <a:pt x="1123175" y="7200"/>
                  </a:lnTo>
                  <a:lnTo>
                    <a:pt x="1123175" y="14401"/>
                  </a:lnTo>
                  <a:lnTo>
                    <a:pt x="1137577" y="14401"/>
                  </a:lnTo>
                  <a:lnTo>
                    <a:pt x="1137577" y="7200"/>
                  </a:lnTo>
                  <a:lnTo>
                    <a:pt x="1137577" y="0"/>
                  </a:lnTo>
                  <a:close/>
                </a:path>
                <a:path w="1569720" h="439420">
                  <a:moveTo>
                    <a:pt x="1223975" y="432003"/>
                  </a:moveTo>
                  <a:lnTo>
                    <a:pt x="1209573" y="432003"/>
                  </a:lnTo>
                  <a:lnTo>
                    <a:pt x="1209573" y="439191"/>
                  </a:lnTo>
                  <a:lnTo>
                    <a:pt x="1223975" y="439191"/>
                  </a:lnTo>
                  <a:lnTo>
                    <a:pt x="1223975" y="432003"/>
                  </a:lnTo>
                  <a:close/>
                </a:path>
                <a:path w="1569720" h="439420">
                  <a:moveTo>
                    <a:pt x="1223975" y="0"/>
                  </a:moveTo>
                  <a:lnTo>
                    <a:pt x="1209573" y="0"/>
                  </a:lnTo>
                  <a:lnTo>
                    <a:pt x="1209573" y="7200"/>
                  </a:lnTo>
                  <a:lnTo>
                    <a:pt x="1209573" y="14401"/>
                  </a:lnTo>
                  <a:lnTo>
                    <a:pt x="1223975" y="14401"/>
                  </a:lnTo>
                  <a:lnTo>
                    <a:pt x="1223975" y="7200"/>
                  </a:lnTo>
                  <a:lnTo>
                    <a:pt x="1223975" y="0"/>
                  </a:lnTo>
                  <a:close/>
                </a:path>
                <a:path w="1569720" h="439420">
                  <a:moveTo>
                    <a:pt x="1223987" y="345592"/>
                  </a:moveTo>
                  <a:lnTo>
                    <a:pt x="1209586" y="345592"/>
                  </a:lnTo>
                  <a:lnTo>
                    <a:pt x="1209586" y="359994"/>
                  </a:lnTo>
                  <a:lnTo>
                    <a:pt x="1223987" y="359994"/>
                  </a:lnTo>
                  <a:lnTo>
                    <a:pt x="1223987" y="345592"/>
                  </a:lnTo>
                  <a:close/>
                </a:path>
                <a:path w="1569720" h="439420">
                  <a:moveTo>
                    <a:pt x="1223987" y="259194"/>
                  </a:moveTo>
                  <a:lnTo>
                    <a:pt x="1209586" y="259194"/>
                  </a:lnTo>
                  <a:lnTo>
                    <a:pt x="1209586" y="273596"/>
                  </a:lnTo>
                  <a:lnTo>
                    <a:pt x="1223987" y="273596"/>
                  </a:lnTo>
                  <a:lnTo>
                    <a:pt x="1223987" y="259194"/>
                  </a:lnTo>
                  <a:close/>
                </a:path>
                <a:path w="1569720" h="439420">
                  <a:moveTo>
                    <a:pt x="1223987" y="172808"/>
                  </a:moveTo>
                  <a:lnTo>
                    <a:pt x="1209586" y="172808"/>
                  </a:lnTo>
                  <a:lnTo>
                    <a:pt x="1209586" y="187210"/>
                  </a:lnTo>
                  <a:lnTo>
                    <a:pt x="1223987" y="187210"/>
                  </a:lnTo>
                  <a:lnTo>
                    <a:pt x="1223987" y="172808"/>
                  </a:lnTo>
                  <a:close/>
                </a:path>
                <a:path w="1569720" h="439420">
                  <a:moveTo>
                    <a:pt x="1223987" y="86398"/>
                  </a:moveTo>
                  <a:lnTo>
                    <a:pt x="1209586" y="86398"/>
                  </a:lnTo>
                  <a:lnTo>
                    <a:pt x="1209586" y="100799"/>
                  </a:lnTo>
                  <a:lnTo>
                    <a:pt x="1223987" y="100799"/>
                  </a:lnTo>
                  <a:lnTo>
                    <a:pt x="1223987" y="86398"/>
                  </a:lnTo>
                  <a:close/>
                </a:path>
                <a:path w="1569720" h="439420">
                  <a:moveTo>
                    <a:pt x="1310360" y="432003"/>
                  </a:moveTo>
                  <a:lnTo>
                    <a:pt x="1295971" y="432003"/>
                  </a:lnTo>
                  <a:lnTo>
                    <a:pt x="1295971" y="439191"/>
                  </a:lnTo>
                  <a:lnTo>
                    <a:pt x="1310360" y="439191"/>
                  </a:lnTo>
                  <a:lnTo>
                    <a:pt x="1310360" y="432003"/>
                  </a:lnTo>
                  <a:close/>
                </a:path>
                <a:path w="1569720" h="439420">
                  <a:moveTo>
                    <a:pt x="1310360" y="0"/>
                  </a:moveTo>
                  <a:lnTo>
                    <a:pt x="1295971" y="0"/>
                  </a:lnTo>
                  <a:lnTo>
                    <a:pt x="1295971" y="7200"/>
                  </a:lnTo>
                  <a:lnTo>
                    <a:pt x="1295971" y="14401"/>
                  </a:lnTo>
                  <a:lnTo>
                    <a:pt x="1310360" y="14401"/>
                  </a:lnTo>
                  <a:lnTo>
                    <a:pt x="1310360" y="7200"/>
                  </a:lnTo>
                  <a:lnTo>
                    <a:pt x="1310360" y="0"/>
                  </a:lnTo>
                  <a:close/>
                </a:path>
                <a:path w="1569720" h="439420">
                  <a:moveTo>
                    <a:pt x="1310373" y="345592"/>
                  </a:moveTo>
                  <a:lnTo>
                    <a:pt x="1295984" y="345592"/>
                  </a:lnTo>
                  <a:lnTo>
                    <a:pt x="1295984" y="359994"/>
                  </a:lnTo>
                  <a:lnTo>
                    <a:pt x="1310373" y="359994"/>
                  </a:lnTo>
                  <a:lnTo>
                    <a:pt x="1310373" y="345592"/>
                  </a:lnTo>
                  <a:close/>
                </a:path>
                <a:path w="1569720" h="439420">
                  <a:moveTo>
                    <a:pt x="1310373" y="259194"/>
                  </a:moveTo>
                  <a:lnTo>
                    <a:pt x="1295984" y="259194"/>
                  </a:lnTo>
                  <a:lnTo>
                    <a:pt x="1295984" y="273596"/>
                  </a:lnTo>
                  <a:lnTo>
                    <a:pt x="1310373" y="273596"/>
                  </a:lnTo>
                  <a:lnTo>
                    <a:pt x="1310373" y="259194"/>
                  </a:lnTo>
                  <a:close/>
                </a:path>
                <a:path w="1569720" h="439420">
                  <a:moveTo>
                    <a:pt x="1310373" y="172808"/>
                  </a:moveTo>
                  <a:lnTo>
                    <a:pt x="1295984" y="172808"/>
                  </a:lnTo>
                  <a:lnTo>
                    <a:pt x="1295984" y="187210"/>
                  </a:lnTo>
                  <a:lnTo>
                    <a:pt x="1310373" y="187210"/>
                  </a:lnTo>
                  <a:lnTo>
                    <a:pt x="1310373" y="172808"/>
                  </a:lnTo>
                  <a:close/>
                </a:path>
                <a:path w="1569720" h="439420">
                  <a:moveTo>
                    <a:pt x="1310373" y="86398"/>
                  </a:moveTo>
                  <a:lnTo>
                    <a:pt x="1295984" y="86398"/>
                  </a:lnTo>
                  <a:lnTo>
                    <a:pt x="1295984" y="100799"/>
                  </a:lnTo>
                  <a:lnTo>
                    <a:pt x="1310373" y="100799"/>
                  </a:lnTo>
                  <a:lnTo>
                    <a:pt x="1310373" y="86398"/>
                  </a:lnTo>
                  <a:close/>
                </a:path>
                <a:path w="1569720" h="439420">
                  <a:moveTo>
                    <a:pt x="1396771" y="432003"/>
                  </a:moveTo>
                  <a:lnTo>
                    <a:pt x="1382369" y="432003"/>
                  </a:lnTo>
                  <a:lnTo>
                    <a:pt x="1382369" y="439191"/>
                  </a:lnTo>
                  <a:lnTo>
                    <a:pt x="1396771" y="439191"/>
                  </a:lnTo>
                  <a:lnTo>
                    <a:pt x="1396771" y="432003"/>
                  </a:lnTo>
                  <a:close/>
                </a:path>
                <a:path w="1569720" h="439420">
                  <a:moveTo>
                    <a:pt x="1396771" y="345592"/>
                  </a:moveTo>
                  <a:lnTo>
                    <a:pt x="1382382" y="345592"/>
                  </a:lnTo>
                  <a:lnTo>
                    <a:pt x="1382382" y="359994"/>
                  </a:lnTo>
                  <a:lnTo>
                    <a:pt x="1396771" y="359994"/>
                  </a:lnTo>
                  <a:lnTo>
                    <a:pt x="1396771" y="345592"/>
                  </a:lnTo>
                  <a:close/>
                </a:path>
                <a:path w="1569720" h="439420">
                  <a:moveTo>
                    <a:pt x="1396771" y="259194"/>
                  </a:moveTo>
                  <a:lnTo>
                    <a:pt x="1382382" y="259194"/>
                  </a:lnTo>
                  <a:lnTo>
                    <a:pt x="1382382" y="273596"/>
                  </a:lnTo>
                  <a:lnTo>
                    <a:pt x="1396771" y="273596"/>
                  </a:lnTo>
                  <a:lnTo>
                    <a:pt x="1396771" y="259194"/>
                  </a:lnTo>
                  <a:close/>
                </a:path>
                <a:path w="1569720" h="439420">
                  <a:moveTo>
                    <a:pt x="1396771" y="172808"/>
                  </a:moveTo>
                  <a:lnTo>
                    <a:pt x="1382382" y="172808"/>
                  </a:lnTo>
                  <a:lnTo>
                    <a:pt x="1382382" y="187210"/>
                  </a:lnTo>
                  <a:lnTo>
                    <a:pt x="1396771" y="187210"/>
                  </a:lnTo>
                  <a:lnTo>
                    <a:pt x="1396771" y="172808"/>
                  </a:lnTo>
                  <a:close/>
                </a:path>
                <a:path w="1569720" h="439420">
                  <a:moveTo>
                    <a:pt x="1396771" y="86398"/>
                  </a:moveTo>
                  <a:lnTo>
                    <a:pt x="1382382" y="86398"/>
                  </a:lnTo>
                  <a:lnTo>
                    <a:pt x="1382382" y="100799"/>
                  </a:lnTo>
                  <a:lnTo>
                    <a:pt x="1396771" y="100799"/>
                  </a:lnTo>
                  <a:lnTo>
                    <a:pt x="1396771" y="86398"/>
                  </a:lnTo>
                  <a:close/>
                </a:path>
                <a:path w="1569720" h="439420">
                  <a:moveTo>
                    <a:pt x="1396771" y="0"/>
                  </a:moveTo>
                  <a:lnTo>
                    <a:pt x="1382369" y="0"/>
                  </a:lnTo>
                  <a:lnTo>
                    <a:pt x="1382369" y="7200"/>
                  </a:lnTo>
                  <a:lnTo>
                    <a:pt x="1382369" y="14401"/>
                  </a:lnTo>
                  <a:lnTo>
                    <a:pt x="1396771" y="14401"/>
                  </a:lnTo>
                  <a:lnTo>
                    <a:pt x="1396771" y="7200"/>
                  </a:lnTo>
                  <a:lnTo>
                    <a:pt x="1396771" y="0"/>
                  </a:lnTo>
                  <a:close/>
                </a:path>
                <a:path w="1569720" h="439420">
                  <a:moveTo>
                    <a:pt x="1483156" y="432003"/>
                  </a:moveTo>
                  <a:lnTo>
                    <a:pt x="1475968" y="432003"/>
                  </a:lnTo>
                  <a:lnTo>
                    <a:pt x="1468755" y="432003"/>
                  </a:lnTo>
                  <a:lnTo>
                    <a:pt x="1468755" y="439191"/>
                  </a:lnTo>
                  <a:lnTo>
                    <a:pt x="1475968" y="439191"/>
                  </a:lnTo>
                  <a:lnTo>
                    <a:pt x="1483156" y="439191"/>
                  </a:lnTo>
                  <a:lnTo>
                    <a:pt x="1483156" y="432003"/>
                  </a:lnTo>
                  <a:close/>
                </a:path>
                <a:path w="1569720" h="439420">
                  <a:moveTo>
                    <a:pt x="1483156" y="345605"/>
                  </a:moveTo>
                  <a:lnTo>
                    <a:pt x="1475968" y="345605"/>
                  </a:lnTo>
                  <a:lnTo>
                    <a:pt x="1468755" y="345605"/>
                  </a:lnTo>
                  <a:lnTo>
                    <a:pt x="1468755" y="360006"/>
                  </a:lnTo>
                  <a:lnTo>
                    <a:pt x="1475968" y="360006"/>
                  </a:lnTo>
                  <a:lnTo>
                    <a:pt x="1483156" y="360006"/>
                  </a:lnTo>
                  <a:lnTo>
                    <a:pt x="1483156" y="345605"/>
                  </a:lnTo>
                  <a:close/>
                </a:path>
                <a:path w="1569720" h="439420">
                  <a:moveTo>
                    <a:pt x="1483156" y="259207"/>
                  </a:moveTo>
                  <a:lnTo>
                    <a:pt x="1475968" y="259207"/>
                  </a:lnTo>
                  <a:lnTo>
                    <a:pt x="1468755" y="259207"/>
                  </a:lnTo>
                  <a:lnTo>
                    <a:pt x="1468755" y="273608"/>
                  </a:lnTo>
                  <a:lnTo>
                    <a:pt x="1475968" y="273608"/>
                  </a:lnTo>
                  <a:lnTo>
                    <a:pt x="1483156" y="273608"/>
                  </a:lnTo>
                  <a:lnTo>
                    <a:pt x="1483156" y="259207"/>
                  </a:lnTo>
                  <a:close/>
                </a:path>
                <a:path w="1569720" h="439420">
                  <a:moveTo>
                    <a:pt x="1483156" y="172808"/>
                  </a:moveTo>
                  <a:lnTo>
                    <a:pt x="1475968" y="172808"/>
                  </a:lnTo>
                  <a:lnTo>
                    <a:pt x="1468755" y="172808"/>
                  </a:lnTo>
                  <a:lnTo>
                    <a:pt x="1468755" y="187210"/>
                  </a:lnTo>
                  <a:lnTo>
                    <a:pt x="1475968" y="187210"/>
                  </a:lnTo>
                  <a:lnTo>
                    <a:pt x="1483156" y="187210"/>
                  </a:lnTo>
                  <a:lnTo>
                    <a:pt x="1483156" y="172808"/>
                  </a:lnTo>
                  <a:close/>
                </a:path>
                <a:path w="1569720" h="439420">
                  <a:moveTo>
                    <a:pt x="1483156" y="86398"/>
                  </a:moveTo>
                  <a:lnTo>
                    <a:pt x="1475968" y="86398"/>
                  </a:lnTo>
                  <a:lnTo>
                    <a:pt x="1468755" y="86398"/>
                  </a:lnTo>
                  <a:lnTo>
                    <a:pt x="1468755" y="100799"/>
                  </a:lnTo>
                  <a:lnTo>
                    <a:pt x="1475968" y="100799"/>
                  </a:lnTo>
                  <a:lnTo>
                    <a:pt x="1483156" y="100799"/>
                  </a:lnTo>
                  <a:lnTo>
                    <a:pt x="1483156" y="86398"/>
                  </a:lnTo>
                  <a:close/>
                </a:path>
                <a:path w="1569720" h="439420">
                  <a:moveTo>
                    <a:pt x="1483156" y="0"/>
                  </a:moveTo>
                  <a:lnTo>
                    <a:pt x="1475968" y="0"/>
                  </a:lnTo>
                  <a:lnTo>
                    <a:pt x="1468755" y="0"/>
                  </a:lnTo>
                  <a:lnTo>
                    <a:pt x="1468755" y="7200"/>
                  </a:lnTo>
                  <a:lnTo>
                    <a:pt x="1468755" y="14401"/>
                  </a:lnTo>
                  <a:lnTo>
                    <a:pt x="1475968" y="14401"/>
                  </a:lnTo>
                  <a:lnTo>
                    <a:pt x="1483156" y="14401"/>
                  </a:lnTo>
                  <a:lnTo>
                    <a:pt x="1483156" y="7200"/>
                  </a:lnTo>
                  <a:lnTo>
                    <a:pt x="1483156" y="0"/>
                  </a:lnTo>
                  <a:close/>
                </a:path>
                <a:path w="1569720" h="439420">
                  <a:moveTo>
                    <a:pt x="1569567" y="432003"/>
                  </a:moveTo>
                  <a:lnTo>
                    <a:pt x="1555165" y="432003"/>
                  </a:lnTo>
                  <a:lnTo>
                    <a:pt x="1555165" y="439191"/>
                  </a:lnTo>
                  <a:lnTo>
                    <a:pt x="1569567" y="439191"/>
                  </a:lnTo>
                  <a:lnTo>
                    <a:pt x="1569567" y="432003"/>
                  </a:lnTo>
                  <a:close/>
                </a:path>
                <a:path w="1569720" h="439420">
                  <a:moveTo>
                    <a:pt x="1569567" y="0"/>
                  </a:moveTo>
                  <a:lnTo>
                    <a:pt x="1555165" y="0"/>
                  </a:lnTo>
                  <a:lnTo>
                    <a:pt x="1555165" y="7200"/>
                  </a:lnTo>
                  <a:lnTo>
                    <a:pt x="1555165" y="14401"/>
                  </a:lnTo>
                  <a:lnTo>
                    <a:pt x="1569567" y="14401"/>
                  </a:lnTo>
                  <a:lnTo>
                    <a:pt x="1569567" y="7200"/>
                  </a:lnTo>
                  <a:lnTo>
                    <a:pt x="1569567" y="0"/>
                  </a:lnTo>
                  <a:close/>
                </a:path>
                <a:path w="1569720" h="439420">
                  <a:moveTo>
                    <a:pt x="1569580" y="345605"/>
                  </a:moveTo>
                  <a:lnTo>
                    <a:pt x="1555178" y="345605"/>
                  </a:lnTo>
                  <a:lnTo>
                    <a:pt x="1555178" y="360006"/>
                  </a:lnTo>
                  <a:lnTo>
                    <a:pt x="1569580" y="360006"/>
                  </a:lnTo>
                  <a:lnTo>
                    <a:pt x="1569580" y="345605"/>
                  </a:lnTo>
                  <a:close/>
                </a:path>
                <a:path w="1569720" h="439420">
                  <a:moveTo>
                    <a:pt x="1569580" y="259194"/>
                  </a:moveTo>
                  <a:lnTo>
                    <a:pt x="1555178" y="259194"/>
                  </a:lnTo>
                  <a:lnTo>
                    <a:pt x="1555178" y="273596"/>
                  </a:lnTo>
                  <a:lnTo>
                    <a:pt x="1569580" y="273596"/>
                  </a:lnTo>
                  <a:lnTo>
                    <a:pt x="1569580" y="259194"/>
                  </a:lnTo>
                  <a:close/>
                </a:path>
                <a:path w="1569720" h="439420">
                  <a:moveTo>
                    <a:pt x="1569580" y="172808"/>
                  </a:moveTo>
                  <a:lnTo>
                    <a:pt x="1555178" y="172808"/>
                  </a:lnTo>
                  <a:lnTo>
                    <a:pt x="1555178" y="187210"/>
                  </a:lnTo>
                  <a:lnTo>
                    <a:pt x="1569580" y="187210"/>
                  </a:lnTo>
                  <a:lnTo>
                    <a:pt x="1569580" y="172808"/>
                  </a:lnTo>
                  <a:close/>
                </a:path>
                <a:path w="1569720" h="439420">
                  <a:moveTo>
                    <a:pt x="1569580" y="86398"/>
                  </a:moveTo>
                  <a:lnTo>
                    <a:pt x="1555178" y="86398"/>
                  </a:lnTo>
                  <a:lnTo>
                    <a:pt x="1555178" y="100799"/>
                  </a:lnTo>
                  <a:lnTo>
                    <a:pt x="1569580" y="100799"/>
                  </a:lnTo>
                  <a:lnTo>
                    <a:pt x="1569580" y="86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7014" y="5749455"/>
              <a:ext cx="965200" cy="432434"/>
            </a:xfrm>
            <a:custGeom>
              <a:avLst/>
              <a:gdLst/>
              <a:ahLst/>
              <a:cxnLst/>
              <a:rect l="l" t="t" r="r" b="b"/>
              <a:pathLst>
                <a:path w="965200" h="432435">
                  <a:moveTo>
                    <a:pt x="14401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401" y="352806"/>
                  </a:lnTo>
                  <a:lnTo>
                    <a:pt x="14401" y="338404"/>
                  </a:lnTo>
                  <a:close/>
                </a:path>
                <a:path w="965200" h="432435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965200" h="432435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965200" h="432435">
                  <a:moveTo>
                    <a:pt x="100787" y="338404"/>
                  </a:moveTo>
                  <a:lnTo>
                    <a:pt x="93611" y="338404"/>
                  </a:lnTo>
                  <a:lnTo>
                    <a:pt x="86398" y="338404"/>
                  </a:lnTo>
                  <a:lnTo>
                    <a:pt x="86398" y="352806"/>
                  </a:lnTo>
                  <a:lnTo>
                    <a:pt x="93611" y="352806"/>
                  </a:lnTo>
                  <a:lnTo>
                    <a:pt x="100787" y="352806"/>
                  </a:lnTo>
                  <a:lnTo>
                    <a:pt x="100787" y="338404"/>
                  </a:lnTo>
                  <a:close/>
                </a:path>
                <a:path w="965200" h="432435">
                  <a:moveTo>
                    <a:pt x="100787" y="252006"/>
                  </a:moveTo>
                  <a:lnTo>
                    <a:pt x="93611" y="252006"/>
                  </a:lnTo>
                  <a:lnTo>
                    <a:pt x="86398" y="252006"/>
                  </a:lnTo>
                  <a:lnTo>
                    <a:pt x="86398" y="266407"/>
                  </a:lnTo>
                  <a:lnTo>
                    <a:pt x="93611" y="266407"/>
                  </a:lnTo>
                  <a:lnTo>
                    <a:pt x="100787" y="266407"/>
                  </a:lnTo>
                  <a:lnTo>
                    <a:pt x="100787" y="252006"/>
                  </a:lnTo>
                  <a:close/>
                </a:path>
                <a:path w="965200" h="432435">
                  <a:moveTo>
                    <a:pt x="100787" y="165608"/>
                  </a:moveTo>
                  <a:lnTo>
                    <a:pt x="93611" y="165608"/>
                  </a:lnTo>
                  <a:lnTo>
                    <a:pt x="86398" y="165608"/>
                  </a:lnTo>
                  <a:lnTo>
                    <a:pt x="86398" y="180009"/>
                  </a:lnTo>
                  <a:lnTo>
                    <a:pt x="93611" y="180009"/>
                  </a:lnTo>
                  <a:lnTo>
                    <a:pt x="100787" y="180009"/>
                  </a:lnTo>
                  <a:lnTo>
                    <a:pt x="100787" y="165608"/>
                  </a:lnTo>
                  <a:close/>
                </a:path>
                <a:path w="965200" h="432435">
                  <a:moveTo>
                    <a:pt x="100787" y="79197"/>
                  </a:moveTo>
                  <a:lnTo>
                    <a:pt x="93611" y="79197"/>
                  </a:lnTo>
                  <a:lnTo>
                    <a:pt x="86398" y="79197"/>
                  </a:lnTo>
                  <a:lnTo>
                    <a:pt x="86398" y="93599"/>
                  </a:lnTo>
                  <a:lnTo>
                    <a:pt x="93611" y="93599"/>
                  </a:lnTo>
                  <a:lnTo>
                    <a:pt x="100787" y="93599"/>
                  </a:lnTo>
                  <a:lnTo>
                    <a:pt x="100787" y="79197"/>
                  </a:lnTo>
                  <a:close/>
                </a:path>
                <a:path w="965200" h="432435">
                  <a:moveTo>
                    <a:pt x="100787" y="0"/>
                  </a:moveTo>
                  <a:lnTo>
                    <a:pt x="93611" y="0"/>
                  </a:lnTo>
                  <a:lnTo>
                    <a:pt x="86398" y="0"/>
                  </a:lnTo>
                  <a:lnTo>
                    <a:pt x="86398" y="7200"/>
                  </a:lnTo>
                  <a:lnTo>
                    <a:pt x="93611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965200" h="432435">
                  <a:moveTo>
                    <a:pt x="187210" y="338404"/>
                  </a:moveTo>
                  <a:lnTo>
                    <a:pt x="172796" y="338404"/>
                  </a:lnTo>
                  <a:lnTo>
                    <a:pt x="172796" y="352806"/>
                  </a:lnTo>
                  <a:lnTo>
                    <a:pt x="187210" y="352806"/>
                  </a:lnTo>
                  <a:lnTo>
                    <a:pt x="187210" y="338404"/>
                  </a:lnTo>
                  <a:close/>
                </a:path>
                <a:path w="965200" h="432435">
                  <a:moveTo>
                    <a:pt x="187210" y="251993"/>
                  </a:moveTo>
                  <a:lnTo>
                    <a:pt x="172796" y="251993"/>
                  </a:lnTo>
                  <a:lnTo>
                    <a:pt x="172796" y="266395"/>
                  </a:lnTo>
                  <a:lnTo>
                    <a:pt x="187210" y="266395"/>
                  </a:lnTo>
                  <a:lnTo>
                    <a:pt x="187210" y="251993"/>
                  </a:lnTo>
                  <a:close/>
                </a:path>
                <a:path w="965200" h="432435">
                  <a:moveTo>
                    <a:pt x="187210" y="165608"/>
                  </a:moveTo>
                  <a:lnTo>
                    <a:pt x="172796" y="165608"/>
                  </a:lnTo>
                  <a:lnTo>
                    <a:pt x="172796" y="180009"/>
                  </a:lnTo>
                  <a:lnTo>
                    <a:pt x="187210" y="180009"/>
                  </a:lnTo>
                  <a:lnTo>
                    <a:pt x="187210" y="165608"/>
                  </a:lnTo>
                  <a:close/>
                </a:path>
                <a:path w="965200" h="432435">
                  <a:moveTo>
                    <a:pt x="187210" y="79197"/>
                  </a:moveTo>
                  <a:lnTo>
                    <a:pt x="172796" y="79197"/>
                  </a:lnTo>
                  <a:lnTo>
                    <a:pt x="172796" y="93599"/>
                  </a:lnTo>
                  <a:lnTo>
                    <a:pt x="187210" y="93599"/>
                  </a:lnTo>
                  <a:lnTo>
                    <a:pt x="187210" y="79197"/>
                  </a:lnTo>
                  <a:close/>
                </a:path>
                <a:path w="965200" h="432435">
                  <a:moveTo>
                    <a:pt x="187210" y="0"/>
                  </a:moveTo>
                  <a:lnTo>
                    <a:pt x="172796" y="0"/>
                  </a:lnTo>
                  <a:lnTo>
                    <a:pt x="172796" y="7200"/>
                  </a:lnTo>
                  <a:lnTo>
                    <a:pt x="187210" y="7200"/>
                  </a:lnTo>
                  <a:lnTo>
                    <a:pt x="187210" y="0"/>
                  </a:lnTo>
                  <a:close/>
                </a:path>
                <a:path w="965200" h="432435">
                  <a:moveTo>
                    <a:pt x="273596" y="338404"/>
                  </a:moveTo>
                  <a:lnTo>
                    <a:pt x="259194" y="338404"/>
                  </a:lnTo>
                  <a:lnTo>
                    <a:pt x="259194" y="352806"/>
                  </a:lnTo>
                  <a:lnTo>
                    <a:pt x="273596" y="352806"/>
                  </a:lnTo>
                  <a:lnTo>
                    <a:pt x="273596" y="338404"/>
                  </a:lnTo>
                  <a:close/>
                </a:path>
                <a:path w="965200" h="432435">
                  <a:moveTo>
                    <a:pt x="273596" y="251993"/>
                  </a:moveTo>
                  <a:lnTo>
                    <a:pt x="259194" y="251993"/>
                  </a:lnTo>
                  <a:lnTo>
                    <a:pt x="259194" y="266395"/>
                  </a:lnTo>
                  <a:lnTo>
                    <a:pt x="273596" y="266395"/>
                  </a:lnTo>
                  <a:lnTo>
                    <a:pt x="273596" y="251993"/>
                  </a:lnTo>
                  <a:close/>
                </a:path>
                <a:path w="965200" h="432435">
                  <a:moveTo>
                    <a:pt x="273596" y="165608"/>
                  </a:moveTo>
                  <a:lnTo>
                    <a:pt x="259194" y="165608"/>
                  </a:lnTo>
                  <a:lnTo>
                    <a:pt x="259194" y="180009"/>
                  </a:lnTo>
                  <a:lnTo>
                    <a:pt x="273596" y="180009"/>
                  </a:lnTo>
                  <a:lnTo>
                    <a:pt x="273596" y="165608"/>
                  </a:lnTo>
                  <a:close/>
                </a:path>
                <a:path w="965200" h="432435">
                  <a:moveTo>
                    <a:pt x="273596" y="79197"/>
                  </a:moveTo>
                  <a:lnTo>
                    <a:pt x="259194" y="79197"/>
                  </a:lnTo>
                  <a:lnTo>
                    <a:pt x="259194" y="93599"/>
                  </a:lnTo>
                  <a:lnTo>
                    <a:pt x="273596" y="93599"/>
                  </a:lnTo>
                  <a:lnTo>
                    <a:pt x="273596" y="79197"/>
                  </a:lnTo>
                  <a:close/>
                </a:path>
                <a:path w="965200" h="432435">
                  <a:moveTo>
                    <a:pt x="273596" y="0"/>
                  </a:moveTo>
                  <a:lnTo>
                    <a:pt x="259194" y="0"/>
                  </a:lnTo>
                  <a:lnTo>
                    <a:pt x="259194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965200" h="432435">
                  <a:moveTo>
                    <a:pt x="359994" y="338404"/>
                  </a:moveTo>
                  <a:lnTo>
                    <a:pt x="345592" y="338404"/>
                  </a:lnTo>
                  <a:lnTo>
                    <a:pt x="345592" y="352806"/>
                  </a:lnTo>
                  <a:lnTo>
                    <a:pt x="359994" y="352806"/>
                  </a:lnTo>
                  <a:lnTo>
                    <a:pt x="359994" y="338404"/>
                  </a:lnTo>
                  <a:close/>
                </a:path>
                <a:path w="965200" h="432435">
                  <a:moveTo>
                    <a:pt x="359994" y="251993"/>
                  </a:moveTo>
                  <a:lnTo>
                    <a:pt x="345592" y="251993"/>
                  </a:lnTo>
                  <a:lnTo>
                    <a:pt x="345592" y="266395"/>
                  </a:lnTo>
                  <a:lnTo>
                    <a:pt x="359994" y="266395"/>
                  </a:lnTo>
                  <a:lnTo>
                    <a:pt x="359994" y="251993"/>
                  </a:lnTo>
                  <a:close/>
                </a:path>
                <a:path w="965200" h="432435">
                  <a:moveTo>
                    <a:pt x="359994" y="165608"/>
                  </a:moveTo>
                  <a:lnTo>
                    <a:pt x="345592" y="165608"/>
                  </a:lnTo>
                  <a:lnTo>
                    <a:pt x="345592" y="180009"/>
                  </a:lnTo>
                  <a:lnTo>
                    <a:pt x="359994" y="180009"/>
                  </a:lnTo>
                  <a:lnTo>
                    <a:pt x="359994" y="165608"/>
                  </a:lnTo>
                  <a:close/>
                </a:path>
                <a:path w="965200" h="432435">
                  <a:moveTo>
                    <a:pt x="359994" y="79197"/>
                  </a:moveTo>
                  <a:lnTo>
                    <a:pt x="345592" y="79197"/>
                  </a:lnTo>
                  <a:lnTo>
                    <a:pt x="345592" y="93599"/>
                  </a:lnTo>
                  <a:lnTo>
                    <a:pt x="359994" y="93599"/>
                  </a:lnTo>
                  <a:lnTo>
                    <a:pt x="359994" y="79197"/>
                  </a:lnTo>
                  <a:close/>
                </a:path>
                <a:path w="965200" h="432435">
                  <a:moveTo>
                    <a:pt x="359994" y="0"/>
                  </a:moveTo>
                  <a:lnTo>
                    <a:pt x="345592" y="0"/>
                  </a:lnTo>
                  <a:lnTo>
                    <a:pt x="345592" y="7200"/>
                  </a:lnTo>
                  <a:lnTo>
                    <a:pt x="359994" y="7200"/>
                  </a:lnTo>
                  <a:lnTo>
                    <a:pt x="359994" y="0"/>
                  </a:lnTo>
                  <a:close/>
                </a:path>
                <a:path w="965200" h="432435">
                  <a:moveTo>
                    <a:pt x="446379" y="0"/>
                  </a:moveTo>
                  <a:lnTo>
                    <a:pt x="431990" y="0"/>
                  </a:lnTo>
                  <a:lnTo>
                    <a:pt x="431990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965200" h="432435">
                  <a:moveTo>
                    <a:pt x="446392" y="338404"/>
                  </a:moveTo>
                  <a:lnTo>
                    <a:pt x="431990" y="338404"/>
                  </a:lnTo>
                  <a:lnTo>
                    <a:pt x="431990" y="352806"/>
                  </a:lnTo>
                  <a:lnTo>
                    <a:pt x="446392" y="352806"/>
                  </a:lnTo>
                  <a:lnTo>
                    <a:pt x="446392" y="338404"/>
                  </a:lnTo>
                  <a:close/>
                </a:path>
                <a:path w="965200" h="432435">
                  <a:moveTo>
                    <a:pt x="446392" y="251993"/>
                  </a:moveTo>
                  <a:lnTo>
                    <a:pt x="431990" y="251993"/>
                  </a:lnTo>
                  <a:lnTo>
                    <a:pt x="431990" y="266395"/>
                  </a:lnTo>
                  <a:lnTo>
                    <a:pt x="446392" y="266395"/>
                  </a:lnTo>
                  <a:lnTo>
                    <a:pt x="446392" y="251993"/>
                  </a:lnTo>
                  <a:close/>
                </a:path>
                <a:path w="965200" h="432435">
                  <a:moveTo>
                    <a:pt x="446392" y="165608"/>
                  </a:moveTo>
                  <a:lnTo>
                    <a:pt x="431990" y="165608"/>
                  </a:lnTo>
                  <a:lnTo>
                    <a:pt x="431990" y="180009"/>
                  </a:lnTo>
                  <a:lnTo>
                    <a:pt x="446392" y="180009"/>
                  </a:lnTo>
                  <a:lnTo>
                    <a:pt x="446392" y="165608"/>
                  </a:lnTo>
                  <a:close/>
                </a:path>
                <a:path w="965200" h="432435">
                  <a:moveTo>
                    <a:pt x="446392" y="79197"/>
                  </a:moveTo>
                  <a:lnTo>
                    <a:pt x="431990" y="79197"/>
                  </a:lnTo>
                  <a:lnTo>
                    <a:pt x="431990" y="93599"/>
                  </a:lnTo>
                  <a:lnTo>
                    <a:pt x="446392" y="93599"/>
                  </a:lnTo>
                  <a:lnTo>
                    <a:pt x="446392" y="79197"/>
                  </a:lnTo>
                  <a:close/>
                </a:path>
                <a:path w="965200" h="432435">
                  <a:moveTo>
                    <a:pt x="532777" y="338404"/>
                  </a:moveTo>
                  <a:lnTo>
                    <a:pt x="525589" y="338404"/>
                  </a:lnTo>
                  <a:lnTo>
                    <a:pt x="518375" y="338404"/>
                  </a:lnTo>
                  <a:lnTo>
                    <a:pt x="518375" y="352806"/>
                  </a:lnTo>
                  <a:lnTo>
                    <a:pt x="525589" y="352806"/>
                  </a:lnTo>
                  <a:lnTo>
                    <a:pt x="532777" y="352806"/>
                  </a:lnTo>
                  <a:lnTo>
                    <a:pt x="532777" y="338404"/>
                  </a:lnTo>
                  <a:close/>
                </a:path>
                <a:path w="965200" h="432435">
                  <a:moveTo>
                    <a:pt x="532777" y="252006"/>
                  </a:moveTo>
                  <a:lnTo>
                    <a:pt x="525589" y="252006"/>
                  </a:lnTo>
                  <a:lnTo>
                    <a:pt x="518375" y="252006"/>
                  </a:lnTo>
                  <a:lnTo>
                    <a:pt x="518375" y="266407"/>
                  </a:lnTo>
                  <a:lnTo>
                    <a:pt x="525589" y="266407"/>
                  </a:lnTo>
                  <a:lnTo>
                    <a:pt x="532777" y="266407"/>
                  </a:lnTo>
                  <a:lnTo>
                    <a:pt x="532777" y="252006"/>
                  </a:lnTo>
                  <a:close/>
                </a:path>
                <a:path w="965200" h="432435">
                  <a:moveTo>
                    <a:pt x="532777" y="165608"/>
                  </a:moveTo>
                  <a:lnTo>
                    <a:pt x="525589" y="165608"/>
                  </a:lnTo>
                  <a:lnTo>
                    <a:pt x="518375" y="165608"/>
                  </a:lnTo>
                  <a:lnTo>
                    <a:pt x="518375" y="180009"/>
                  </a:lnTo>
                  <a:lnTo>
                    <a:pt x="525589" y="180009"/>
                  </a:lnTo>
                  <a:lnTo>
                    <a:pt x="532777" y="180009"/>
                  </a:lnTo>
                  <a:lnTo>
                    <a:pt x="532777" y="165608"/>
                  </a:lnTo>
                  <a:close/>
                </a:path>
                <a:path w="965200" h="432435">
                  <a:moveTo>
                    <a:pt x="532777" y="79197"/>
                  </a:moveTo>
                  <a:lnTo>
                    <a:pt x="525589" y="79197"/>
                  </a:lnTo>
                  <a:lnTo>
                    <a:pt x="518375" y="79197"/>
                  </a:lnTo>
                  <a:lnTo>
                    <a:pt x="518375" y="93599"/>
                  </a:lnTo>
                  <a:lnTo>
                    <a:pt x="525589" y="93599"/>
                  </a:lnTo>
                  <a:lnTo>
                    <a:pt x="532777" y="93599"/>
                  </a:lnTo>
                  <a:lnTo>
                    <a:pt x="532777" y="79197"/>
                  </a:lnTo>
                  <a:close/>
                </a:path>
                <a:path w="965200" h="432435">
                  <a:moveTo>
                    <a:pt x="532777" y="0"/>
                  </a:moveTo>
                  <a:lnTo>
                    <a:pt x="525589" y="0"/>
                  </a:lnTo>
                  <a:lnTo>
                    <a:pt x="518375" y="0"/>
                  </a:lnTo>
                  <a:lnTo>
                    <a:pt x="518375" y="7200"/>
                  </a:lnTo>
                  <a:lnTo>
                    <a:pt x="525589" y="7200"/>
                  </a:lnTo>
                  <a:lnTo>
                    <a:pt x="532777" y="7200"/>
                  </a:lnTo>
                  <a:lnTo>
                    <a:pt x="532777" y="0"/>
                  </a:lnTo>
                  <a:close/>
                </a:path>
                <a:path w="965200" h="432435">
                  <a:moveTo>
                    <a:pt x="619201" y="338404"/>
                  </a:moveTo>
                  <a:lnTo>
                    <a:pt x="604799" y="338404"/>
                  </a:lnTo>
                  <a:lnTo>
                    <a:pt x="604799" y="352806"/>
                  </a:lnTo>
                  <a:lnTo>
                    <a:pt x="619201" y="352806"/>
                  </a:lnTo>
                  <a:lnTo>
                    <a:pt x="619201" y="338404"/>
                  </a:lnTo>
                  <a:close/>
                </a:path>
                <a:path w="965200" h="432435">
                  <a:moveTo>
                    <a:pt x="619201" y="251993"/>
                  </a:moveTo>
                  <a:lnTo>
                    <a:pt x="604799" y="251993"/>
                  </a:lnTo>
                  <a:lnTo>
                    <a:pt x="604799" y="266395"/>
                  </a:lnTo>
                  <a:lnTo>
                    <a:pt x="619201" y="266395"/>
                  </a:lnTo>
                  <a:lnTo>
                    <a:pt x="619201" y="251993"/>
                  </a:lnTo>
                  <a:close/>
                </a:path>
                <a:path w="965200" h="432435">
                  <a:moveTo>
                    <a:pt x="619201" y="165608"/>
                  </a:moveTo>
                  <a:lnTo>
                    <a:pt x="604799" y="165608"/>
                  </a:lnTo>
                  <a:lnTo>
                    <a:pt x="604799" y="180009"/>
                  </a:lnTo>
                  <a:lnTo>
                    <a:pt x="619201" y="180009"/>
                  </a:lnTo>
                  <a:lnTo>
                    <a:pt x="619201" y="165608"/>
                  </a:lnTo>
                  <a:close/>
                </a:path>
                <a:path w="965200" h="432435">
                  <a:moveTo>
                    <a:pt x="619201" y="79197"/>
                  </a:moveTo>
                  <a:lnTo>
                    <a:pt x="604799" y="79197"/>
                  </a:lnTo>
                  <a:lnTo>
                    <a:pt x="604799" y="93599"/>
                  </a:lnTo>
                  <a:lnTo>
                    <a:pt x="619201" y="93599"/>
                  </a:lnTo>
                  <a:lnTo>
                    <a:pt x="619201" y="79197"/>
                  </a:lnTo>
                  <a:close/>
                </a:path>
                <a:path w="965200" h="432435">
                  <a:moveTo>
                    <a:pt x="619201" y="0"/>
                  </a:moveTo>
                  <a:lnTo>
                    <a:pt x="604799" y="0"/>
                  </a:lnTo>
                  <a:lnTo>
                    <a:pt x="604799" y="7200"/>
                  </a:lnTo>
                  <a:lnTo>
                    <a:pt x="619201" y="7200"/>
                  </a:lnTo>
                  <a:lnTo>
                    <a:pt x="619201" y="0"/>
                  </a:lnTo>
                  <a:close/>
                </a:path>
                <a:path w="965200" h="432435">
                  <a:moveTo>
                    <a:pt x="705586" y="0"/>
                  </a:moveTo>
                  <a:lnTo>
                    <a:pt x="691197" y="0"/>
                  </a:lnTo>
                  <a:lnTo>
                    <a:pt x="691197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965200" h="432435">
                  <a:moveTo>
                    <a:pt x="705599" y="338404"/>
                  </a:moveTo>
                  <a:lnTo>
                    <a:pt x="691197" y="338404"/>
                  </a:lnTo>
                  <a:lnTo>
                    <a:pt x="691197" y="352806"/>
                  </a:lnTo>
                  <a:lnTo>
                    <a:pt x="705599" y="352806"/>
                  </a:lnTo>
                  <a:lnTo>
                    <a:pt x="705599" y="338404"/>
                  </a:lnTo>
                  <a:close/>
                </a:path>
                <a:path w="965200" h="432435">
                  <a:moveTo>
                    <a:pt x="705599" y="251993"/>
                  </a:moveTo>
                  <a:lnTo>
                    <a:pt x="691197" y="251993"/>
                  </a:lnTo>
                  <a:lnTo>
                    <a:pt x="691197" y="266395"/>
                  </a:lnTo>
                  <a:lnTo>
                    <a:pt x="705599" y="266395"/>
                  </a:lnTo>
                  <a:lnTo>
                    <a:pt x="705599" y="251993"/>
                  </a:lnTo>
                  <a:close/>
                </a:path>
                <a:path w="965200" h="432435">
                  <a:moveTo>
                    <a:pt x="705599" y="165608"/>
                  </a:moveTo>
                  <a:lnTo>
                    <a:pt x="691197" y="165608"/>
                  </a:lnTo>
                  <a:lnTo>
                    <a:pt x="691197" y="180009"/>
                  </a:lnTo>
                  <a:lnTo>
                    <a:pt x="705599" y="180009"/>
                  </a:lnTo>
                  <a:lnTo>
                    <a:pt x="705599" y="165608"/>
                  </a:lnTo>
                  <a:close/>
                </a:path>
                <a:path w="965200" h="432435">
                  <a:moveTo>
                    <a:pt x="705599" y="79197"/>
                  </a:moveTo>
                  <a:lnTo>
                    <a:pt x="691197" y="79197"/>
                  </a:lnTo>
                  <a:lnTo>
                    <a:pt x="691197" y="93599"/>
                  </a:lnTo>
                  <a:lnTo>
                    <a:pt x="705599" y="93599"/>
                  </a:lnTo>
                  <a:lnTo>
                    <a:pt x="705599" y="79197"/>
                  </a:lnTo>
                  <a:close/>
                </a:path>
                <a:path w="965200" h="432435">
                  <a:moveTo>
                    <a:pt x="791997" y="338404"/>
                  </a:moveTo>
                  <a:lnTo>
                    <a:pt x="777595" y="338404"/>
                  </a:lnTo>
                  <a:lnTo>
                    <a:pt x="777595" y="352806"/>
                  </a:lnTo>
                  <a:lnTo>
                    <a:pt x="791997" y="352806"/>
                  </a:lnTo>
                  <a:lnTo>
                    <a:pt x="791997" y="338404"/>
                  </a:lnTo>
                  <a:close/>
                </a:path>
                <a:path w="965200" h="432435">
                  <a:moveTo>
                    <a:pt x="791997" y="251993"/>
                  </a:moveTo>
                  <a:lnTo>
                    <a:pt x="777595" y="251993"/>
                  </a:lnTo>
                  <a:lnTo>
                    <a:pt x="777595" y="266395"/>
                  </a:lnTo>
                  <a:lnTo>
                    <a:pt x="791997" y="266395"/>
                  </a:lnTo>
                  <a:lnTo>
                    <a:pt x="791997" y="251993"/>
                  </a:lnTo>
                  <a:close/>
                </a:path>
                <a:path w="965200" h="432435">
                  <a:moveTo>
                    <a:pt x="791997" y="165608"/>
                  </a:moveTo>
                  <a:lnTo>
                    <a:pt x="777595" y="165608"/>
                  </a:lnTo>
                  <a:lnTo>
                    <a:pt x="777595" y="180009"/>
                  </a:lnTo>
                  <a:lnTo>
                    <a:pt x="791997" y="180009"/>
                  </a:lnTo>
                  <a:lnTo>
                    <a:pt x="791997" y="165608"/>
                  </a:lnTo>
                  <a:close/>
                </a:path>
                <a:path w="965200" h="432435">
                  <a:moveTo>
                    <a:pt x="791997" y="79197"/>
                  </a:moveTo>
                  <a:lnTo>
                    <a:pt x="777595" y="79197"/>
                  </a:lnTo>
                  <a:lnTo>
                    <a:pt x="777595" y="93599"/>
                  </a:lnTo>
                  <a:lnTo>
                    <a:pt x="791997" y="93599"/>
                  </a:lnTo>
                  <a:lnTo>
                    <a:pt x="791997" y="79197"/>
                  </a:lnTo>
                  <a:close/>
                </a:path>
                <a:path w="965200" h="432435">
                  <a:moveTo>
                    <a:pt x="791997" y="0"/>
                  </a:moveTo>
                  <a:lnTo>
                    <a:pt x="777595" y="0"/>
                  </a:lnTo>
                  <a:lnTo>
                    <a:pt x="777595" y="7200"/>
                  </a:lnTo>
                  <a:lnTo>
                    <a:pt x="791997" y="7200"/>
                  </a:lnTo>
                  <a:lnTo>
                    <a:pt x="791997" y="0"/>
                  </a:lnTo>
                  <a:close/>
                </a:path>
                <a:path w="965200" h="432435">
                  <a:moveTo>
                    <a:pt x="878395" y="338404"/>
                  </a:moveTo>
                  <a:lnTo>
                    <a:pt x="863993" y="338404"/>
                  </a:lnTo>
                  <a:lnTo>
                    <a:pt x="863993" y="352806"/>
                  </a:lnTo>
                  <a:lnTo>
                    <a:pt x="878395" y="352806"/>
                  </a:lnTo>
                  <a:lnTo>
                    <a:pt x="878395" y="338404"/>
                  </a:lnTo>
                  <a:close/>
                </a:path>
                <a:path w="965200" h="432435">
                  <a:moveTo>
                    <a:pt x="878395" y="251993"/>
                  </a:moveTo>
                  <a:lnTo>
                    <a:pt x="863993" y="251993"/>
                  </a:lnTo>
                  <a:lnTo>
                    <a:pt x="863993" y="266395"/>
                  </a:lnTo>
                  <a:lnTo>
                    <a:pt x="878395" y="266395"/>
                  </a:lnTo>
                  <a:lnTo>
                    <a:pt x="878395" y="251993"/>
                  </a:lnTo>
                  <a:close/>
                </a:path>
                <a:path w="965200" h="432435">
                  <a:moveTo>
                    <a:pt x="878395" y="165608"/>
                  </a:moveTo>
                  <a:lnTo>
                    <a:pt x="863993" y="165608"/>
                  </a:lnTo>
                  <a:lnTo>
                    <a:pt x="863993" y="180009"/>
                  </a:lnTo>
                  <a:lnTo>
                    <a:pt x="878395" y="180009"/>
                  </a:lnTo>
                  <a:lnTo>
                    <a:pt x="878395" y="165608"/>
                  </a:lnTo>
                  <a:close/>
                </a:path>
                <a:path w="965200" h="432435">
                  <a:moveTo>
                    <a:pt x="878395" y="79197"/>
                  </a:moveTo>
                  <a:lnTo>
                    <a:pt x="863993" y="79197"/>
                  </a:lnTo>
                  <a:lnTo>
                    <a:pt x="863993" y="93599"/>
                  </a:lnTo>
                  <a:lnTo>
                    <a:pt x="878395" y="93599"/>
                  </a:lnTo>
                  <a:lnTo>
                    <a:pt x="878395" y="79197"/>
                  </a:lnTo>
                  <a:close/>
                </a:path>
                <a:path w="965200" h="432435">
                  <a:moveTo>
                    <a:pt x="878408" y="424802"/>
                  </a:moveTo>
                  <a:lnTo>
                    <a:pt x="864006" y="424802"/>
                  </a:lnTo>
                  <a:lnTo>
                    <a:pt x="864006" y="431990"/>
                  </a:lnTo>
                  <a:lnTo>
                    <a:pt x="878408" y="431990"/>
                  </a:lnTo>
                  <a:lnTo>
                    <a:pt x="878408" y="424802"/>
                  </a:lnTo>
                  <a:close/>
                </a:path>
                <a:path w="965200" h="432435">
                  <a:moveTo>
                    <a:pt x="878408" y="0"/>
                  </a:moveTo>
                  <a:lnTo>
                    <a:pt x="864006" y="0"/>
                  </a:lnTo>
                  <a:lnTo>
                    <a:pt x="864006" y="7200"/>
                  </a:lnTo>
                  <a:lnTo>
                    <a:pt x="878408" y="7200"/>
                  </a:lnTo>
                  <a:lnTo>
                    <a:pt x="878408" y="0"/>
                  </a:lnTo>
                  <a:close/>
                </a:path>
                <a:path w="965200" h="432435">
                  <a:moveTo>
                    <a:pt x="957580" y="424802"/>
                  </a:moveTo>
                  <a:lnTo>
                    <a:pt x="950391" y="424802"/>
                  </a:lnTo>
                  <a:lnTo>
                    <a:pt x="950391" y="431990"/>
                  </a:lnTo>
                  <a:lnTo>
                    <a:pt x="957580" y="431990"/>
                  </a:lnTo>
                  <a:lnTo>
                    <a:pt x="957580" y="424802"/>
                  </a:lnTo>
                  <a:close/>
                </a:path>
                <a:path w="965200" h="432435">
                  <a:moveTo>
                    <a:pt x="957580" y="338404"/>
                  </a:moveTo>
                  <a:lnTo>
                    <a:pt x="950391" y="338404"/>
                  </a:lnTo>
                  <a:lnTo>
                    <a:pt x="950391" y="352806"/>
                  </a:lnTo>
                  <a:lnTo>
                    <a:pt x="957580" y="352806"/>
                  </a:lnTo>
                  <a:lnTo>
                    <a:pt x="957580" y="338404"/>
                  </a:lnTo>
                  <a:close/>
                </a:path>
                <a:path w="965200" h="432435">
                  <a:moveTo>
                    <a:pt x="957580" y="252006"/>
                  </a:moveTo>
                  <a:lnTo>
                    <a:pt x="950391" y="252006"/>
                  </a:lnTo>
                  <a:lnTo>
                    <a:pt x="950391" y="266407"/>
                  </a:lnTo>
                  <a:lnTo>
                    <a:pt x="957580" y="266407"/>
                  </a:lnTo>
                  <a:lnTo>
                    <a:pt x="957580" y="252006"/>
                  </a:lnTo>
                  <a:close/>
                </a:path>
                <a:path w="965200" h="432435">
                  <a:moveTo>
                    <a:pt x="957580" y="165608"/>
                  </a:moveTo>
                  <a:lnTo>
                    <a:pt x="950391" y="165608"/>
                  </a:lnTo>
                  <a:lnTo>
                    <a:pt x="950391" y="180009"/>
                  </a:lnTo>
                  <a:lnTo>
                    <a:pt x="957580" y="180009"/>
                  </a:lnTo>
                  <a:lnTo>
                    <a:pt x="957580" y="165608"/>
                  </a:lnTo>
                  <a:close/>
                </a:path>
                <a:path w="965200" h="432435">
                  <a:moveTo>
                    <a:pt x="957580" y="79197"/>
                  </a:moveTo>
                  <a:lnTo>
                    <a:pt x="950391" y="79197"/>
                  </a:lnTo>
                  <a:lnTo>
                    <a:pt x="950391" y="93599"/>
                  </a:lnTo>
                  <a:lnTo>
                    <a:pt x="957580" y="93599"/>
                  </a:lnTo>
                  <a:lnTo>
                    <a:pt x="957580" y="79197"/>
                  </a:lnTo>
                  <a:close/>
                </a:path>
                <a:path w="965200" h="432435">
                  <a:moveTo>
                    <a:pt x="957580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57580" y="7200"/>
                  </a:lnTo>
                  <a:lnTo>
                    <a:pt x="957580" y="0"/>
                  </a:lnTo>
                  <a:close/>
                </a:path>
                <a:path w="965200" h="432435">
                  <a:moveTo>
                    <a:pt x="964793" y="0"/>
                  </a:moveTo>
                  <a:lnTo>
                    <a:pt x="957592" y="0"/>
                  </a:lnTo>
                  <a:lnTo>
                    <a:pt x="957592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0616" y="5749455"/>
              <a:ext cx="1569720" cy="864235"/>
            </a:xfrm>
            <a:custGeom>
              <a:avLst/>
              <a:gdLst/>
              <a:ahLst/>
              <a:cxnLst/>
              <a:rect l="l" t="t" r="r" b="b"/>
              <a:pathLst>
                <a:path w="1569720" h="864234">
                  <a:moveTo>
                    <a:pt x="14389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389" y="352806"/>
                  </a:lnTo>
                  <a:lnTo>
                    <a:pt x="14389" y="338404"/>
                  </a:lnTo>
                  <a:close/>
                </a:path>
                <a:path w="1569720" h="864234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1569720" h="864234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1569720" h="864234">
                  <a:moveTo>
                    <a:pt x="14401" y="79197"/>
                  </a:moveTo>
                  <a:lnTo>
                    <a:pt x="0" y="79197"/>
                  </a:lnTo>
                  <a:lnTo>
                    <a:pt x="0" y="93599"/>
                  </a:lnTo>
                  <a:lnTo>
                    <a:pt x="14401" y="93599"/>
                  </a:lnTo>
                  <a:lnTo>
                    <a:pt x="14401" y="79197"/>
                  </a:lnTo>
                  <a:close/>
                </a:path>
                <a:path w="1569720" h="864234">
                  <a:moveTo>
                    <a:pt x="14401" y="0"/>
                  </a:moveTo>
                  <a:lnTo>
                    <a:pt x="12" y="0"/>
                  </a:lnTo>
                  <a:lnTo>
                    <a:pt x="12" y="7200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  <a:path w="1569720" h="864234">
                  <a:moveTo>
                    <a:pt x="100799" y="165608"/>
                  </a:moveTo>
                  <a:lnTo>
                    <a:pt x="86398" y="165608"/>
                  </a:lnTo>
                  <a:lnTo>
                    <a:pt x="86398" y="180009"/>
                  </a:lnTo>
                  <a:lnTo>
                    <a:pt x="100799" y="180009"/>
                  </a:lnTo>
                  <a:lnTo>
                    <a:pt x="100799" y="165608"/>
                  </a:lnTo>
                  <a:close/>
                </a:path>
                <a:path w="1569720" h="864234">
                  <a:moveTo>
                    <a:pt x="100799" y="79197"/>
                  </a:moveTo>
                  <a:lnTo>
                    <a:pt x="86398" y="79197"/>
                  </a:lnTo>
                  <a:lnTo>
                    <a:pt x="86398" y="93599"/>
                  </a:lnTo>
                  <a:lnTo>
                    <a:pt x="100799" y="93599"/>
                  </a:lnTo>
                  <a:lnTo>
                    <a:pt x="100799" y="79197"/>
                  </a:lnTo>
                  <a:close/>
                </a:path>
                <a:path w="1569720" h="864234">
                  <a:moveTo>
                    <a:pt x="100799" y="0"/>
                  </a:moveTo>
                  <a:lnTo>
                    <a:pt x="86410" y="0"/>
                  </a:lnTo>
                  <a:lnTo>
                    <a:pt x="86410" y="7200"/>
                  </a:lnTo>
                  <a:lnTo>
                    <a:pt x="100799" y="7200"/>
                  </a:lnTo>
                  <a:lnTo>
                    <a:pt x="100799" y="0"/>
                  </a:lnTo>
                  <a:close/>
                </a:path>
                <a:path w="1569720" h="864234">
                  <a:moveTo>
                    <a:pt x="791984" y="856805"/>
                  </a:moveTo>
                  <a:lnTo>
                    <a:pt x="777595" y="856805"/>
                  </a:lnTo>
                  <a:lnTo>
                    <a:pt x="777595" y="863993"/>
                  </a:lnTo>
                  <a:lnTo>
                    <a:pt x="791984" y="863993"/>
                  </a:lnTo>
                  <a:lnTo>
                    <a:pt x="791984" y="856805"/>
                  </a:lnTo>
                  <a:close/>
                </a:path>
                <a:path w="1569720" h="864234">
                  <a:moveTo>
                    <a:pt x="878395" y="856805"/>
                  </a:moveTo>
                  <a:lnTo>
                    <a:pt x="863993" y="856805"/>
                  </a:lnTo>
                  <a:lnTo>
                    <a:pt x="863993" y="863993"/>
                  </a:lnTo>
                  <a:lnTo>
                    <a:pt x="878395" y="863993"/>
                  </a:lnTo>
                  <a:lnTo>
                    <a:pt x="878395" y="856805"/>
                  </a:lnTo>
                  <a:close/>
                </a:path>
                <a:path w="1569720" h="864234">
                  <a:moveTo>
                    <a:pt x="878395" y="770382"/>
                  </a:moveTo>
                  <a:lnTo>
                    <a:pt x="863993" y="770382"/>
                  </a:lnTo>
                  <a:lnTo>
                    <a:pt x="863993" y="784783"/>
                  </a:lnTo>
                  <a:lnTo>
                    <a:pt x="878395" y="784783"/>
                  </a:lnTo>
                  <a:lnTo>
                    <a:pt x="878395" y="770382"/>
                  </a:lnTo>
                  <a:close/>
                </a:path>
                <a:path w="1569720" h="864234">
                  <a:moveTo>
                    <a:pt x="878395" y="683996"/>
                  </a:moveTo>
                  <a:lnTo>
                    <a:pt x="863993" y="683996"/>
                  </a:lnTo>
                  <a:lnTo>
                    <a:pt x="863993" y="698398"/>
                  </a:lnTo>
                  <a:lnTo>
                    <a:pt x="878395" y="698398"/>
                  </a:lnTo>
                  <a:lnTo>
                    <a:pt x="878395" y="683996"/>
                  </a:lnTo>
                  <a:close/>
                </a:path>
                <a:path w="1569720" h="864234">
                  <a:moveTo>
                    <a:pt x="878395" y="597585"/>
                  </a:moveTo>
                  <a:lnTo>
                    <a:pt x="863993" y="597585"/>
                  </a:lnTo>
                  <a:lnTo>
                    <a:pt x="863993" y="611987"/>
                  </a:lnTo>
                  <a:lnTo>
                    <a:pt x="878395" y="611987"/>
                  </a:lnTo>
                  <a:lnTo>
                    <a:pt x="878395" y="597585"/>
                  </a:lnTo>
                  <a:close/>
                </a:path>
                <a:path w="1569720" h="864234">
                  <a:moveTo>
                    <a:pt x="878395" y="511200"/>
                  </a:moveTo>
                  <a:lnTo>
                    <a:pt x="863993" y="511200"/>
                  </a:lnTo>
                  <a:lnTo>
                    <a:pt x="863993" y="525602"/>
                  </a:lnTo>
                  <a:lnTo>
                    <a:pt x="878395" y="525602"/>
                  </a:lnTo>
                  <a:lnTo>
                    <a:pt x="878395" y="511200"/>
                  </a:lnTo>
                  <a:close/>
                </a:path>
                <a:path w="1569720" h="864234">
                  <a:moveTo>
                    <a:pt x="878395" y="432181"/>
                  </a:moveTo>
                  <a:lnTo>
                    <a:pt x="871372" y="439204"/>
                  </a:lnTo>
                  <a:lnTo>
                    <a:pt x="878395" y="439204"/>
                  </a:lnTo>
                  <a:lnTo>
                    <a:pt x="878395" y="432181"/>
                  </a:lnTo>
                  <a:close/>
                </a:path>
                <a:path w="1569720" h="864234">
                  <a:moveTo>
                    <a:pt x="964793" y="770382"/>
                  </a:moveTo>
                  <a:lnTo>
                    <a:pt x="950391" y="770382"/>
                  </a:lnTo>
                  <a:lnTo>
                    <a:pt x="950391" y="784783"/>
                  </a:lnTo>
                  <a:lnTo>
                    <a:pt x="964793" y="784783"/>
                  </a:lnTo>
                  <a:lnTo>
                    <a:pt x="964793" y="770382"/>
                  </a:lnTo>
                  <a:close/>
                </a:path>
                <a:path w="1569720" h="864234">
                  <a:moveTo>
                    <a:pt x="964793" y="683996"/>
                  </a:moveTo>
                  <a:lnTo>
                    <a:pt x="950391" y="683996"/>
                  </a:lnTo>
                  <a:lnTo>
                    <a:pt x="950391" y="698398"/>
                  </a:lnTo>
                  <a:lnTo>
                    <a:pt x="964793" y="698398"/>
                  </a:lnTo>
                  <a:lnTo>
                    <a:pt x="964793" y="683996"/>
                  </a:lnTo>
                  <a:close/>
                </a:path>
                <a:path w="1569720" h="864234">
                  <a:moveTo>
                    <a:pt x="964793" y="597585"/>
                  </a:moveTo>
                  <a:lnTo>
                    <a:pt x="950391" y="597585"/>
                  </a:lnTo>
                  <a:lnTo>
                    <a:pt x="950391" y="611987"/>
                  </a:lnTo>
                  <a:lnTo>
                    <a:pt x="964793" y="611987"/>
                  </a:lnTo>
                  <a:lnTo>
                    <a:pt x="964793" y="597585"/>
                  </a:lnTo>
                  <a:close/>
                </a:path>
                <a:path w="1569720" h="864234">
                  <a:moveTo>
                    <a:pt x="964793" y="511200"/>
                  </a:moveTo>
                  <a:lnTo>
                    <a:pt x="950391" y="511200"/>
                  </a:lnTo>
                  <a:lnTo>
                    <a:pt x="950391" y="525602"/>
                  </a:lnTo>
                  <a:lnTo>
                    <a:pt x="964793" y="525602"/>
                  </a:lnTo>
                  <a:lnTo>
                    <a:pt x="964793" y="511200"/>
                  </a:lnTo>
                  <a:close/>
                </a:path>
                <a:path w="1569720" h="864234">
                  <a:moveTo>
                    <a:pt x="964806" y="856805"/>
                  </a:moveTo>
                  <a:lnTo>
                    <a:pt x="950404" y="856805"/>
                  </a:lnTo>
                  <a:lnTo>
                    <a:pt x="950404" y="863993"/>
                  </a:lnTo>
                  <a:lnTo>
                    <a:pt x="964806" y="863993"/>
                  </a:lnTo>
                  <a:lnTo>
                    <a:pt x="964806" y="856805"/>
                  </a:lnTo>
                  <a:close/>
                </a:path>
                <a:path w="1569720" h="864234">
                  <a:moveTo>
                    <a:pt x="964806" y="431990"/>
                  </a:moveTo>
                  <a:lnTo>
                    <a:pt x="950404" y="431990"/>
                  </a:lnTo>
                  <a:lnTo>
                    <a:pt x="950404" y="439204"/>
                  </a:lnTo>
                  <a:lnTo>
                    <a:pt x="964806" y="439204"/>
                  </a:lnTo>
                  <a:lnTo>
                    <a:pt x="964806" y="431990"/>
                  </a:lnTo>
                  <a:close/>
                </a:path>
                <a:path w="1569720" h="864234">
                  <a:moveTo>
                    <a:pt x="1043978" y="770382"/>
                  </a:moveTo>
                  <a:lnTo>
                    <a:pt x="1036789" y="770382"/>
                  </a:lnTo>
                  <a:lnTo>
                    <a:pt x="1036789" y="784783"/>
                  </a:lnTo>
                  <a:lnTo>
                    <a:pt x="1043978" y="784783"/>
                  </a:lnTo>
                  <a:lnTo>
                    <a:pt x="1043978" y="770382"/>
                  </a:lnTo>
                  <a:close/>
                </a:path>
                <a:path w="1569720" h="864234">
                  <a:moveTo>
                    <a:pt x="1043978" y="683983"/>
                  </a:moveTo>
                  <a:lnTo>
                    <a:pt x="1036789" y="683983"/>
                  </a:lnTo>
                  <a:lnTo>
                    <a:pt x="1036789" y="698385"/>
                  </a:lnTo>
                  <a:lnTo>
                    <a:pt x="1043978" y="698385"/>
                  </a:lnTo>
                  <a:lnTo>
                    <a:pt x="1043978" y="683983"/>
                  </a:lnTo>
                  <a:close/>
                </a:path>
                <a:path w="1569720" h="864234">
                  <a:moveTo>
                    <a:pt x="1043978" y="597585"/>
                  </a:moveTo>
                  <a:lnTo>
                    <a:pt x="1036789" y="597585"/>
                  </a:lnTo>
                  <a:lnTo>
                    <a:pt x="1036789" y="612000"/>
                  </a:lnTo>
                  <a:lnTo>
                    <a:pt x="1043978" y="612000"/>
                  </a:lnTo>
                  <a:lnTo>
                    <a:pt x="1043978" y="597585"/>
                  </a:lnTo>
                  <a:close/>
                </a:path>
                <a:path w="1569720" h="864234">
                  <a:moveTo>
                    <a:pt x="1043978" y="511200"/>
                  </a:moveTo>
                  <a:lnTo>
                    <a:pt x="1036789" y="511200"/>
                  </a:lnTo>
                  <a:lnTo>
                    <a:pt x="1036789" y="525589"/>
                  </a:lnTo>
                  <a:lnTo>
                    <a:pt x="1043978" y="525589"/>
                  </a:lnTo>
                  <a:lnTo>
                    <a:pt x="1043978" y="511200"/>
                  </a:lnTo>
                  <a:close/>
                </a:path>
                <a:path w="1569720" h="864234">
                  <a:moveTo>
                    <a:pt x="1043978" y="431990"/>
                  </a:moveTo>
                  <a:lnTo>
                    <a:pt x="1036789" y="431990"/>
                  </a:lnTo>
                  <a:lnTo>
                    <a:pt x="1036789" y="439204"/>
                  </a:lnTo>
                  <a:lnTo>
                    <a:pt x="1043978" y="439204"/>
                  </a:lnTo>
                  <a:lnTo>
                    <a:pt x="1043978" y="431990"/>
                  </a:lnTo>
                  <a:close/>
                </a:path>
                <a:path w="1569720" h="864234">
                  <a:moveTo>
                    <a:pt x="1051191" y="770382"/>
                  </a:moveTo>
                  <a:lnTo>
                    <a:pt x="1043990" y="770382"/>
                  </a:lnTo>
                  <a:lnTo>
                    <a:pt x="1043990" y="784783"/>
                  </a:lnTo>
                  <a:lnTo>
                    <a:pt x="1051191" y="784783"/>
                  </a:lnTo>
                  <a:lnTo>
                    <a:pt x="1051191" y="770382"/>
                  </a:lnTo>
                  <a:close/>
                </a:path>
                <a:path w="1569720" h="864234">
                  <a:moveTo>
                    <a:pt x="1051191" y="683983"/>
                  </a:moveTo>
                  <a:lnTo>
                    <a:pt x="1043990" y="683983"/>
                  </a:lnTo>
                  <a:lnTo>
                    <a:pt x="1043990" y="698385"/>
                  </a:lnTo>
                  <a:lnTo>
                    <a:pt x="1051191" y="698385"/>
                  </a:lnTo>
                  <a:lnTo>
                    <a:pt x="1051191" y="683983"/>
                  </a:lnTo>
                  <a:close/>
                </a:path>
                <a:path w="1569720" h="864234">
                  <a:moveTo>
                    <a:pt x="1051191" y="597585"/>
                  </a:moveTo>
                  <a:lnTo>
                    <a:pt x="1043990" y="597585"/>
                  </a:lnTo>
                  <a:lnTo>
                    <a:pt x="1043990" y="612000"/>
                  </a:lnTo>
                  <a:lnTo>
                    <a:pt x="1051191" y="612000"/>
                  </a:lnTo>
                  <a:lnTo>
                    <a:pt x="1051191" y="597585"/>
                  </a:lnTo>
                  <a:close/>
                </a:path>
                <a:path w="1569720" h="864234">
                  <a:moveTo>
                    <a:pt x="1051191" y="511200"/>
                  </a:moveTo>
                  <a:lnTo>
                    <a:pt x="1043990" y="511200"/>
                  </a:lnTo>
                  <a:lnTo>
                    <a:pt x="1043990" y="525589"/>
                  </a:lnTo>
                  <a:lnTo>
                    <a:pt x="1051191" y="525589"/>
                  </a:lnTo>
                  <a:lnTo>
                    <a:pt x="1051191" y="511200"/>
                  </a:lnTo>
                  <a:close/>
                </a:path>
                <a:path w="1569720" h="864234">
                  <a:moveTo>
                    <a:pt x="1051191" y="431990"/>
                  </a:moveTo>
                  <a:lnTo>
                    <a:pt x="1043990" y="431990"/>
                  </a:lnTo>
                  <a:lnTo>
                    <a:pt x="1043990" y="439204"/>
                  </a:lnTo>
                  <a:lnTo>
                    <a:pt x="1051191" y="439204"/>
                  </a:lnTo>
                  <a:lnTo>
                    <a:pt x="1051191" y="431990"/>
                  </a:lnTo>
                  <a:close/>
                </a:path>
                <a:path w="1569720" h="864234">
                  <a:moveTo>
                    <a:pt x="1137589" y="683996"/>
                  </a:moveTo>
                  <a:lnTo>
                    <a:pt x="1123188" y="683996"/>
                  </a:lnTo>
                  <a:lnTo>
                    <a:pt x="1123188" y="698398"/>
                  </a:lnTo>
                  <a:lnTo>
                    <a:pt x="1137589" y="698398"/>
                  </a:lnTo>
                  <a:lnTo>
                    <a:pt x="1137589" y="683996"/>
                  </a:lnTo>
                  <a:close/>
                </a:path>
                <a:path w="1569720" h="864234">
                  <a:moveTo>
                    <a:pt x="1137589" y="597585"/>
                  </a:moveTo>
                  <a:lnTo>
                    <a:pt x="1123188" y="597585"/>
                  </a:lnTo>
                  <a:lnTo>
                    <a:pt x="1123188" y="611987"/>
                  </a:lnTo>
                  <a:lnTo>
                    <a:pt x="1137589" y="611987"/>
                  </a:lnTo>
                  <a:lnTo>
                    <a:pt x="1137589" y="597585"/>
                  </a:lnTo>
                  <a:close/>
                </a:path>
                <a:path w="1569720" h="864234">
                  <a:moveTo>
                    <a:pt x="1137589" y="511200"/>
                  </a:moveTo>
                  <a:lnTo>
                    <a:pt x="1123188" y="511200"/>
                  </a:lnTo>
                  <a:lnTo>
                    <a:pt x="1123188" y="525602"/>
                  </a:lnTo>
                  <a:lnTo>
                    <a:pt x="1137589" y="525602"/>
                  </a:lnTo>
                  <a:lnTo>
                    <a:pt x="1137589" y="511200"/>
                  </a:lnTo>
                  <a:close/>
                </a:path>
                <a:path w="1569720" h="864234">
                  <a:moveTo>
                    <a:pt x="1137589" y="431990"/>
                  </a:moveTo>
                  <a:lnTo>
                    <a:pt x="1123188" y="431990"/>
                  </a:lnTo>
                  <a:lnTo>
                    <a:pt x="1123188" y="439204"/>
                  </a:lnTo>
                  <a:lnTo>
                    <a:pt x="1137589" y="439204"/>
                  </a:lnTo>
                  <a:lnTo>
                    <a:pt x="1137589" y="431990"/>
                  </a:lnTo>
                  <a:close/>
                </a:path>
                <a:path w="1569720" h="864234">
                  <a:moveTo>
                    <a:pt x="1223987" y="856805"/>
                  </a:moveTo>
                  <a:lnTo>
                    <a:pt x="1221244" y="856805"/>
                  </a:lnTo>
                  <a:lnTo>
                    <a:pt x="1221244" y="863993"/>
                  </a:lnTo>
                  <a:lnTo>
                    <a:pt x="1223987" y="863993"/>
                  </a:lnTo>
                  <a:lnTo>
                    <a:pt x="1223987" y="856805"/>
                  </a:lnTo>
                  <a:close/>
                </a:path>
                <a:path w="1569720" h="864234">
                  <a:moveTo>
                    <a:pt x="1223987" y="770382"/>
                  </a:moveTo>
                  <a:lnTo>
                    <a:pt x="1221244" y="770382"/>
                  </a:lnTo>
                  <a:lnTo>
                    <a:pt x="1221244" y="784783"/>
                  </a:lnTo>
                  <a:lnTo>
                    <a:pt x="1223987" y="784783"/>
                  </a:lnTo>
                  <a:lnTo>
                    <a:pt x="1223987" y="770382"/>
                  </a:lnTo>
                  <a:close/>
                </a:path>
                <a:path w="1569720" h="864234">
                  <a:moveTo>
                    <a:pt x="1223987" y="683983"/>
                  </a:moveTo>
                  <a:lnTo>
                    <a:pt x="1221244" y="683983"/>
                  </a:lnTo>
                  <a:lnTo>
                    <a:pt x="1221244" y="698385"/>
                  </a:lnTo>
                  <a:lnTo>
                    <a:pt x="1223987" y="698385"/>
                  </a:lnTo>
                  <a:lnTo>
                    <a:pt x="1223987" y="683983"/>
                  </a:lnTo>
                  <a:close/>
                </a:path>
                <a:path w="1569720" h="864234">
                  <a:moveTo>
                    <a:pt x="1223987" y="431990"/>
                  </a:moveTo>
                  <a:lnTo>
                    <a:pt x="1209586" y="431990"/>
                  </a:lnTo>
                  <a:lnTo>
                    <a:pt x="1209586" y="439204"/>
                  </a:lnTo>
                  <a:lnTo>
                    <a:pt x="1223987" y="439204"/>
                  </a:lnTo>
                  <a:lnTo>
                    <a:pt x="1223987" y="431990"/>
                  </a:lnTo>
                  <a:close/>
                </a:path>
                <a:path w="1569720" h="864234">
                  <a:moveTo>
                    <a:pt x="1224000" y="597585"/>
                  </a:moveTo>
                  <a:lnTo>
                    <a:pt x="1209586" y="597585"/>
                  </a:lnTo>
                  <a:lnTo>
                    <a:pt x="1209586" y="611987"/>
                  </a:lnTo>
                  <a:lnTo>
                    <a:pt x="1224000" y="611987"/>
                  </a:lnTo>
                  <a:lnTo>
                    <a:pt x="1224000" y="597585"/>
                  </a:lnTo>
                  <a:close/>
                </a:path>
                <a:path w="1569720" h="864234">
                  <a:moveTo>
                    <a:pt x="1224000" y="511200"/>
                  </a:moveTo>
                  <a:lnTo>
                    <a:pt x="1209586" y="511200"/>
                  </a:lnTo>
                  <a:lnTo>
                    <a:pt x="1209586" y="525602"/>
                  </a:lnTo>
                  <a:lnTo>
                    <a:pt x="1224000" y="525602"/>
                  </a:lnTo>
                  <a:lnTo>
                    <a:pt x="1224000" y="511200"/>
                  </a:lnTo>
                  <a:close/>
                </a:path>
                <a:path w="1569720" h="864234">
                  <a:moveTo>
                    <a:pt x="1310373" y="856805"/>
                  </a:moveTo>
                  <a:lnTo>
                    <a:pt x="1295984" y="856805"/>
                  </a:lnTo>
                  <a:lnTo>
                    <a:pt x="1295984" y="863993"/>
                  </a:lnTo>
                  <a:lnTo>
                    <a:pt x="1310373" y="863993"/>
                  </a:lnTo>
                  <a:lnTo>
                    <a:pt x="1310373" y="856805"/>
                  </a:lnTo>
                  <a:close/>
                </a:path>
                <a:path w="1569720" h="864234">
                  <a:moveTo>
                    <a:pt x="1310373" y="770382"/>
                  </a:moveTo>
                  <a:lnTo>
                    <a:pt x="1295984" y="770382"/>
                  </a:lnTo>
                  <a:lnTo>
                    <a:pt x="1295984" y="784783"/>
                  </a:lnTo>
                  <a:lnTo>
                    <a:pt x="1310373" y="784783"/>
                  </a:lnTo>
                  <a:lnTo>
                    <a:pt x="1310373" y="770382"/>
                  </a:lnTo>
                  <a:close/>
                </a:path>
                <a:path w="1569720" h="864234">
                  <a:moveTo>
                    <a:pt x="1310373" y="683996"/>
                  </a:moveTo>
                  <a:lnTo>
                    <a:pt x="1295984" y="683996"/>
                  </a:lnTo>
                  <a:lnTo>
                    <a:pt x="1295984" y="698398"/>
                  </a:lnTo>
                  <a:lnTo>
                    <a:pt x="1310373" y="698398"/>
                  </a:lnTo>
                  <a:lnTo>
                    <a:pt x="1310373" y="683996"/>
                  </a:lnTo>
                  <a:close/>
                </a:path>
                <a:path w="1569720" h="864234">
                  <a:moveTo>
                    <a:pt x="1310373" y="597585"/>
                  </a:moveTo>
                  <a:lnTo>
                    <a:pt x="1295984" y="597585"/>
                  </a:lnTo>
                  <a:lnTo>
                    <a:pt x="1295984" y="611987"/>
                  </a:lnTo>
                  <a:lnTo>
                    <a:pt x="1310373" y="611987"/>
                  </a:lnTo>
                  <a:lnTo>
                    <a:pt x="1310373" y="597585"/>
                  </a:lnTo>
                  <a:close/>
                </a:path>
                <a:path w="1569720" h="864234">
                  <a:moveTo>
                    <a:pt x="1310373" y="511200"/>
                  </a:moveTo>
                  <a:lnTo>
                    <a:pt x="1295984" y="511200"/>
                  </a:lnTo>
                  <a:lnTo>
                    <a:pt x="1295984" y="525602"/>
                  </a:lnTo>
                  <a:lnTo>
                    <a:pt x="1310373" y="525602"/>
                  </a:lnTo>
                  <a:lnTo>
                    <a:pt x="1310373" y="511200"/>
                  </a:lnTo>
                  <a:close/>
                </a:path>
                <a:path w="1569720" h="864234">
                  <a:moveTo>
                    <a:pt x="1310373" y="431990"/>
                  </a:moveTo>
                  <a:lnTo>
                    <a:pt x="1295984" y="431990"/>
                  </a:lnTo>
                  <a:lnTo>
                    <a:pt x="1295984" y="439204"/>
                  </a:lnTo>
                  <a:lnTo>
                    <a:pt x="1310373" y="439204"/>
                  </a:lnTo>
                  <a:lnTo>
                    <a:pt x="1310373" y="431990"/>
                  </a:lnTo>
                  <a:close/>
                </a:path>
                <a:path w="1569720" h="864234">
                  <a:moveTo>
                    <a:pt x="1396784" y="856805"/>
                  </a:moveTo>
                  <a:lnTo>
                    <a:pt x="1382382" y="856805"/>
                  </a:lnTo>
                  <a:lnTo>
                    <a:pt x="1382382" y="863993"/>
                  </a:lnTo>
                  <a:lnTo>
                    <a:pt x="1396784" y="863993"/>
                  </a:lnTo>
                  <a:lnTo>
                    <a:pt x="1396784" y="856805"/>
                  </a:lnTo>
                  <a:close/>
                </a:path>
                <a:path w="1569720" h="864234">
                  <a:moveTo>
                    <a:pt x="1396784" y="770382"/>
                  </a:moveTo>
                  <a:lnTo>
                    <a:pt x="1382382" y="770382"/>
                  </a:lnTo>
                  <a:lnTo>
                    <a:pt x="1382382" y="784783"/>
                  </a:lnTo>
                  <a:lnTo>
                    <a:pt x="1396784" y="784783"/>
                  </a:lnTo>
                  <a:lnTo>
                    <a:pt x="1396784" y="770382"/>
                  </a:lnTo>
                  <a:close/>
                </a:path>
                <a:path w="1569720" h="864234">
                  <a:moveTo>
                    <a:pt x="1396784" y="683996"/>
                  </a:moveTo>
                  <a:lnTo>
                    <a:pt x="1382382" y="683996"/>
                  </a:lnTo>
                  <a:lnTo>
                    <a:pt x="1382382" y="698398"/>
                  </a:lnTo>
                  <a:lnTo>
                    <a:pt x="1396784" y="698398"/>
                  </a:lnTo>
                  <a:lnTo>
                    <a:pt x="1396784" y="683996"/>
                  </a:lnTo>
                  <a:close/>
                </a:path>
                <a:path w="1569720" h="864234">
                  <a:moveTo>
                    <a:pt x="1396784" y="597585"/>
                  </a:moveTo>
                  <a:lnTo>
                    <a:pt x="1382382" y="597585"/>
                  </a:lnTo>
                  <a:lnTo>
                    <a:pt x="1382382" y="611987"/>
                  </a:lnTo>
                  <a:lnTo>
                    <a:pt x="1396784" y="611987"/>
                  </a:lnTo>
                  <a:lnTo>
                    <a:pt x="1396784" y="597585"/>
                  </a:lnTo>
                  <a:close/>
                </a:path>
                <a:path w="1569720" h="864234">
                  <a:moveTo>
                    <a:pt x="1396784" y="511200"/>
                  </a:moveTo>
                  <a:lnTo>
                    <a:pt x="1382382" y="511200"/>
                  </a:lnTo>
                  <a:lnTo>
                    <a:pt x="1382382" y="525602"/>
                  </a:lnTo>
                  <a:lnTo>
                    <a:pt x="1396784" y="525602"/>
                  </a:lnTo>
                  <a:lnTo>
                    <a:pt x="1396784" y="511200"/>
                  </a:lnTo>
                  <a:close/>
                </a:path>
                <a:path w="1569720" h="864234">
                  <a:moveTo>
                    <a:pt x="1396784" y="431990"/>
                  </a:moveTo>
                  <a:lnTo>
                    <a:pt x="1382382" y="431990"/>
                  </a:lnTo>
                  <a:lnTo>
                    <a:pt x="1382382" y="439204"/>
                  </a:lnTo>
                  <a:lnTo>
                    <a:pt x="1396784" y="439204"/>
                  </a:lnTo>
                  <a:lnTo>
                    <a:pt x="1396784" y="431990"/>
                  </a:lnTo>
                  <a:close/>
                </a:path>
                <a:path w="1569720" h="864234">
                  <a:moveTo>
                    <a:pt x="1483169" y="856805"/>
                  </a:moveTo>
                  <a:lnTo>
                    <a:pt x="1475981" y="856805"/>
                  </a:lnTo>
                  <a:lnTo>
                    <a:pt x="1468767" y="856805"/>
                  </a:lnTo>
                  <a:lnTo>
                    <a:pt x="1468767" y="863993"/>
                  </a:lnTo>
                  <a:lnTo>
                    <a:pt x="1475981" y="863993"/>
                  </a:lnTo>
                  <a:lnTo>
                    <a:pt x="1483169" y="863993"/>
                  </a:lnTo>
                  <a:lnTo>
                    <a:pt x="1483169" y="856805"/>
                  </a:lnTo>
                  <a:close/>
                </a:path>
                <a:path w="1569720" h="864234">
                  <a:moveTo>
                    <a:pt x="1483169" y="770382"/>
                  </a:moveTo>
                  <a:lnTo>
                    <a:pt x="1475981" y="770382"/>
                  </a:lnTo>
                  <a:lnTo>
                    <a:pt x="1468767" y="770382"/>
                  </a:lnTo>
                  <a:lnTo>
                    <a:pt x="1468767" y="784783"/>
                  </a:lnTo>
                  <a:lnTo>
                    <a:pt x="1475981" y="784783"/>
                  </a:lnTo>
                  <a:lnTo>
                    <a:pt x="1483169" y="784783"/>
                  </a:lnTo>
                  <a:lnTo>
                    <a:pt x="1483169" y="770382"/>
                  </a:lnTo>
                  <a:close/>
                </a:path>
                <a:path w="1569720" h="864234">
                  <a:moveTo>
                    <a:pt x="1483169" y="683983"/>
                  </a:moveTo>
                  <a:lnTo>
                    <a:pt x="1475981" y="683983"/>
                  </a:lnTo>
                  <a:lnTo>
                    <a:pt x="1468767" y="683983"/>
                  </a:lnTo>
                  <a:lnTo>
                    <a:pt x="1468767" y="698385"/>
                  </a:lnTo>
                  <a:lnTo>
                    <a:pt x="1475981" y="698385"/>
                  </a:lnTo>
                  <a:lnTo>
                    <a:pt x="1483169" y="698385"/>
                  </a:lnTo>
                  <a:lnTo>
                    <a:pt x="1483169" y="683983"/>
                  </a:lnTo>
                  <a:close/>
                </a:path>
                <a:path w="1569720" h="864234">
                  <a:moveTo>
                    <a:pt x="1483169" y="597585"/>
                  </a:moveTo>
                  <a:lnTo>
                    <a:pt x="1475981" y="597585"/>
                  </a:lnTo>
                  <a:lnTo>
                    <a:pt x="1468767" y="597585"/>
                  </a:lnTo>
                  <a:lnTo>
                    <a:pt x="1468767" y="612000"/>
                  </a:lnTo>
                  <a:lnTo>
                    <a:pt x="1475981" y="612000"/>
                  </a:lnTo>
                  <a:lnTo>
                    <a:pt x="1483169" y="612000"/>
                  </a:lnTo>
                  <a:lnTo>
                    <a:pt x="1483169" y="597585"/>
                  </a:lnTo>
                  <a:close/>
                </a:path>
                <a:path w="1569720" h="864234">
                  <a:moveTo>
                    <a:pt x="1483169" y="511200"/>
                  </a:moveTo>
                  <a:lnTo>
                    <a:pt x="1475981" y="511200"/>
                  </a:lnTo>
                  <a:lnTo>
                    <a:pt x="1468767" y="511200"/>
                  </a:lnTo>
                  <a:lnTo>
                    <a:pt x="1468767" y="525589"/>
                  </a:lnTo>
                  <a:lnTo>
                    <a:pt x="1475981" y="525589"/>
                  </a:lnTo>
                  <a:lnTo>
                    <a:pt x="1483169" y="525589"/>
                  </a:lnTo>
                  <a:lnTo>
                    <a:pt x="1483169" y="511200"/>
                  </a:lnTo>
                  <a:close/>
                </a:path>
                <a:path w="1569720" h="864234">
                  <a:moveTo>
                    <a:pt x="1483169" y="431990"/>
                  </a:moveTo>
                  <a:lnTo>
                    <a:pt x="1475981" y="431990"/>
                  </a:lnTo>
                  <a:lnTo>
                    <a:pt x="1468767" y="431990"/>
                  </a:lnTo>
                  <a:lnTo>
                    <a:pt x="1468767" y="439204"/>
                  </a:lnTo>
                  <a:lnTo>
                    <a:pt x="1475981" y="439204"/>
                  </a:lnTo>
                  <a:lnTo>
                    <a:pt x="1483169" y="439204"/>
                  </a:lnTo>
                  <a:lnTo>
                    <a:pt x="1483169" y="431990"/>
                  </a:lnTo>
                  <a:close/>
                </a:path>
                <a:path w="1569720" h="864234">
                  <a:moveTo>
                    <a:pt x="1569580" y="856805"/>
                  </a:moveTo>
                  <a:lnTo>
                    <a:pt x="1555178" y="856805"/>
                  </a:lnTo>
                  <a:lnTo>
                    <a:pt x="1555178" y="863993"/>
                  </a:lnTo>
                  <a:lnTo>
                    <a:pt x="1569580" y="863993"/>
                  </a:lnTo>
                  <a:lnTo>
                    <a:pt x="1569580" y="856805"/>
                  </a:lnTo>
                  <a:close/>
                </a:path>
                <a:path w="1569720" h="864234">
                  <a:moveTo>
                    <a:pt x="1569580" y="431990"/>
                  </a:moveTo>
                  <a:lnTo>
                    <a:pt x="1555178" y="431990"/>
                  </a:lnTo>
                  <a:lnTo>
                    <a:pt x="1555178" y="439204"/>
                  </a:lnTo>
                  <a:lnTo>
                    <a:pt x="1569580" y="439204"/>
                  </a:lnTo>
                  <a:lnTo>
                    <a:pt x="1569580" y="431990"/>
                  </a:lnTo>
                  <a:close/>
                </a:path>
                <a:path w="1569720" h="864234">
                  <a:moveTo>
                    <a:pt x="1569605" y="770394"/>
                  </a:moveTo>
                  <a:lnTo>
                    <a:pt x="1555191" y="770394"/>
                  </a:lnTo>
                  <a:lnTo>
                    <a:pt x="1555191" y="784796"/>
                  </a:lnTo>
                  <a:lnTo>
                    <a:pt x="1569605" y="784796"/>
                  </a:lnTo>
                  <a:lnTo>
                    <a:pt x="1569605" y="770394"/>
                  </a:lnTo>
                  <a:close/>
                </a:path>
                <a:path w="1569720" h="864234">
                  <a:moveTo>
                    <a:pt x="1569605" y="683983"/>
                  </a:moveTo>
                  <a:lnTo>
                    <a:pt x="1555191" y="683983"/>
                  </a:lnTo>
                  <a:lnTo>
                    <a:pt x="1555191" y="698385"/>
                  </a:lnTo>
                  <a:lnTo>
                    <a:pt x="1569605" y="698385"/>
                  </a:lnTo>
                  <a:lnTo>
                    <a:pt x="1569605" y="683983"/>
                  </a:lnTo>
                  <a:close/>
                </a:path>
                <a:path w="1569720" h="864234">
                  <a:moveTo>
                    <a:pt x="1569605" y="597598"/>
                  </a:moveTo>
                  <a:lnTo>
                    <a:pt x="1555191" y="597598"/>
                  </a:lnTo>
                  <a:lnTo>
                    <a:pt x="1555191" y="612000"/>
                  </a:lnTo>
                  <a:lnTo>
                    <a:pt x="1569605" y="612000"/>
                  </a:lnTo>
                  <a:lnTo>
                    <a:pt x="1569605" y="597598"/>
                  </a:lnTo>
                  <a:close/>
                </a:path>
                <a:path w="1569720" h="864234">
                  <a:moveTo>
                    <a:pt x="1569605" y="511187"/>
                  </a:moveTo>
                  <a:lnTo>
                    <a:pt x="1555191" y="511187"/>
                  </a:lnTo>
                  <a:lnTo>
                    <a:pt x="1555191" y="525589"/>
                  </a:lnTo>
                  <a:lnTo>
                    <a:pt x="1569605" y="525589"/>
                  </a:lnTo>
                  <a:lnTo>
                    <a:pt x="1569605" y="5111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9005" y="6268021"/>
              <a:ext cx="1051560" cy="777875"/>
            </a:xfrm>
            <a:custGeom>
              <a:avLst/>
              <a:gdLst/>
              <a:ahLst/>
              <a:cxnLst/>
              <a:rect l="l" t="t" r="r" b="b"/>
              <a:pathLst>
                <a:path w="1051560" h="777875">
                  <a:moveTo>
                    <a:pt x="14389" y="338239"/>
                  </a:moveTo>
                  <a:lnTo>
                    <a:pt x="0" y="338239"/>
                  </a:lnTo>
                  <a:lnTo>
                    <a:pt x="0" y="345427"/>
                  </a:lnTo>
                  <a:lnTo>
                    <a:pt x="14389" y="345427"/>
                  </a:lnTo>
                  <a:lnTo>
                    <a:pt x="14389" y="338239"/>
                  </a:lnTo>
                  <a:close/>
                </a:path>
                <a:path w="1051560" h="777875">
                  <a:moveTo>
                    <a:pt x="14389" y="259219"/>
                  </a:moveTo>
                  <a:lnTo>
                    <a:pt x="7366" y="266242"/>
                  </a:lnTo>
                  <a:lnTo>
                    <a:pt x="14389" y="266242"/>
                  </a:lnTo>
                  <a:lnTo>
                    <a:pt x="14389" y="259219"/>
                  </a:lnTo>
                  <a:close/>
                </a:path>
                <a:path w="1051560" h="777875">
                  <a:moveTo>
                    <a:pt x="100787" y="683844"/>
                  </a:moveTo>
                  <a:lnTo>
                    <a:pt x="93599" y="683844"/>
                  </a:lnTo>
                  <a:lnTo>
                    <a:pt x="86385" y="683844"/>
                  </a:lnTo>
                  <a:lnTo>
                    <a:pt x="86385" y="698233"/>
                  </a:lnTo>
                  <a:lnTo>
                    <a:pt x="93599" y="698233"/>
                  </a:lnTo>
                  <a:lnTo>
                    <a:pt x="100787" y="698233"/>
                  </a:lnTo>
                  <a:lnTo>
                    <a:pt x="100787" y="683844"/>
                  </a:lnTo>
                  <a:close/>
                </a:path>
                <a:path w="1051560" h="777875">
                  <a:moveTo>
                    <a:pt x="100787" y="597433"/>
                  </a:moveTo>
                  <a:lnTo>
                    <a:pt x="93599" y="597433"/>
                  </a:lnTo>
                  <a:lnTo>
                    <a:pt x="86385" y="597433"/>
                  </a:lnTo>
                  <a:lnTo>
                    <a:pt x="86385" y="611835"/>
                  </a:lnTo>
                  <a:lnTo>
                    <a:pt x="93599" y="611835"/>
                  </a:lnTo>
                  <a:lnTo>
                    <a:pt x="100787" y="611835"/>
                  </a:lnTo>
                  <a:lnTo>
                    <a:pt x="100787" y="597433"/>
                  </a:lnTo>
                  <a:close/>
                </a:path>
                <a:path w="1051560" h="777875">
                  <a:moveTo>
                    <a:pt x="100787" y="511022"/>
                  </a:moveTo>
                  <a:lnTo>
                    <a:pt x="93599" y="511022"/>
                  </a:lnTo>
                  <a:lnTo>
                    <a:pt x="86385" y="511022"/>
                  </a:lnTo>
                  <a:lnTo>
                    <a:pt x="86385" y="525424"/>
                  </a:lnTo>
                  <a:lnTo>
                    <a:pt x="93599" y="525424"/>
                  </a:lnTo>
                  <a:lnTo>
                    <a:pt x="100787" y="525424"/>
                  </a:lnTo>
                  <a:lnTo>
                    <a:pt x="100787" y="511022"/>
                  </a:lnTo>
                  <a:close/>
                </a:path>
                <a:path w="1051560" h="777875">
                  <a:moveTo>
                    <a:pt x="100787" y="424624"/>
                  </a:moveTo>
                  <a:lnTo>
                    <a:pt x="93599" y="424624"/>
                  </a:lnTo>
                  <a:lnTo>
                    <a:pt x="86385" y="424624"/>
                  </a:lnTo>
                  <a:lnTo>
                    <a:pt x="86385" y="439026"/>
                  </a:lnTo>
                  <a:lnTo>
                    <a:pt x="93599" y="439026"/>
                  </a:lnTo>
                  <a:lnTo>
                    <a:pt x="100787" y="439026"/>
                  </a:lnTo>
                  <a:lnTo>
                    <a:pt x="100787" y="424624"/>
                  </a:lnTo>
                  <a:close/>
                </a:path>
                <a:path w="1051560" h="777875">
                  <a:moveTo>
                    <a:pt x="100787" y="338239"/>
                  </a:moveTo>
                  <a:lnTo>
                    <a:pt x="93599" y="338239"/>
                  </a:lnTo>
                  <a:lnTo>
                    <a:pt x="86385" y="338239"/>
                  </a:lnTo>
                  <a:lnTo>
                    <a:pt x="86385" y="345427"/>
                  </a:lnTo>
                  <a:lnTo>
                    <a:pt x="93599" y="345427"/>
                  </a:lnTo>
                  <a:lnTo>
                    <a:pt x="93599" y="352628"/>
                  </a:lnTo>
                  <a:lnTo>
                    <a:pt x="100787" y="352628"/>
                  </a:lnTo>
                  <a:lnTo>
                    <a:pt x="100787" y="345427"/>
                  </a:lnTo>
                  <a:lnTo>
                    <a:pt x="100787" y="338239"/>
                  </a:lnTo>
                  <a:close/>
                </a:path>
                <a:path w="1051560" h="777875">
                  <a:moveTo>
                    <a:pt x="100787" y="251815"/>
                  </a:moveTo>
                  <a:lnTo>
                    <a:pt x="93599" y="251815"/>
                  </a:lnTo>
                  <a:lnTo>
                    <a:pt x="86385" y="251815"/>
                  </a:lnTo>
                  <a:lnTo>
                    <a:pt x="86385" y="266217"/>
                  </a:lnTo>
                  <a:lnTo>
                    <a:pt x="93599" y="266217"/>
                  </a:lnTo>
                  <a:lnTo>
                    <a:pt x="100787" y="266217"/>
                  </a:lnTo>
                  <a:lnTo>
                    <a:pt x="100787" y="251815"/>
                  </a:lnTo>
                  <a:close/>
                </a:path>
                <a:path w="1051560" h="777875">
                  <a:moveTo>
                    <a:pt x="100799" y="172821"/>
                  </a:moveTo>
                  <a:lnTo>
                    <a:pt x="93776" y="179844"/>
                  </a:lnTo>
                  <a:lnTo>
                    <a:pt x="100799" y="179844"/>
                  </a:lnTo>
                  <a:lnTo>
                    <a:pt x="100799" y="172821"/>
                  </a:lnTo>
                  <a:close/>
                </a:path>
                <a:path w="1051560" h="777875">
                  <a:moveTo>
                    <a:pt x="187198" y="86410"/>
                  </a:moveTo>
                  <a:lnTo>
                    <a:pt x="180162" y="93433"/>
                  </a:lnTo>
                  <a:lnTo>
                    <a:pt x="187198" y="93433"/>
                  </a:lnTo>
                  <a:lnTo>
                    <a:pt x="187198" y="86410"/>
                  </a:lnTo>
                  <a:close/>
                </a:path>
                <a:path w="1051560" h="777875">
                  <a:moveTo>
                    <a:pt x="187210" y="597433"/>
                  </a:moveTo>
                  <a:lnTo>
                    <a:pt x="172808" y="597433"/>
                  </a:lnTo>
                  <a:lnTo>
                    <a:pt x="172808" y="611835"/>
                  </a:lnTo>
                  <a:lnTo>
                    <a:pt x="187210" y="611835"/>
                  </a:lnTo>
                  <a:lnTo>
                    <a:pt x="187210" y="597433"/>
                  </a:lnTo>
                  <a:close/>
                </a:path>
                <a:path w="1051560" h="777875">
                  <a:moveTo>
                    <a:pt x="187210" y="511022"/>
                  </a:moveTo>
                  <a:lnTo>
                    <a:pt x="172808" y="511022"/>
                  </a:lnTo>
                  <a:lnTo>
                    <a:pt x="172808" y="525424"/>
                  </a:lnTo>
                  <a:lnTo>
                    <a:pt x="187210" y="525424"/>
                  </a:lnTo>
                  <a:lnTo>
                    <a:pt x="187210" y="511022"/>
                  </a:lnTo>
                  <a:close/>
                </a:path>
                <a:path w="1051560" h="777875">
                  <a:moveTo>
                    <a:pt x="187210" y="424624"/>
                  </a:moveTo>
                  <a:lnTo>
                    <a:pt x="172808" y="424624"/>
                  </a:lnTo>
                  <a:lnTo>
                    <a:pt x="172808" y="439026"/>
                  </a:lnTo>
                  <a:lnTo>
                    <a:pt x="187210" y="439026"/>
                  </a:lnTo>
                  <a:lnTo>
                    <a:pt x="187210" y="424624"/>
                  </a:lnTo>
                  <a:close/>
                </a:path>
                <a:path w="1051560" h="777875">
                  <a:moveTo>
                    <a:pt x="187210" y="338239"/>
                  </a:moveTo>
                  <a:lnTo>
                    <a:pt x="172808" y="338239"/>
                  </a:lnTo>
                  <a:lnTo>
                    <a:pt x="172808" y="345427"/>
                  </a:lnTo>
                  <a:lnTo>
                    <a:pt x="172808" y="352628"/>
                  </a:lnTo>
                  <a:lnTo>
                    <a:pt x="187210" y="352628"/>
                  </a:lnTo>
                  <a:lnTo>
                    <a:pt x="187210" y="345427"/>
                  </a:lnTo>
                  <a:lnTo>
                    <a:pt x="187210" y="338239"/>
                  </a:lnTo>
                  <a:close/>
                </a:path>
                <a:path w="1051560" h="777875">
                  <a:moveTo>
                    <a:pt x="187210" y="251815"/>
                  </a:moveTo>
                  <a:lnTo>
                    <a:pt x="172808" y="251815"/>
                  </a:lnTo>
                  <a:lnTo>
                    <a:pt x="172808" y="266217"/>
                  </a:lnTo>
                  <a:lnTo>
                    <a:pt x="187210" y="266217"/>
                  </a:lnTo>
                  <a:lnTo>
                    <a:pt x="187210" y="251815"/>
                  </a:lnTo>
                  <a:close/>
                </a:path>
                <a:path w="1051560" h="777875">
                  <a:moveTo>
                    <a:pt x="187210" y="165430"/>
                  </a:moveTo>
                  <a:lnTo>
                    <a:pt x="172808" y="165430"/>
                  </a:lnTo>
                  <a:lnTo>
                    <a:pt x="172808" y="179832"/>
                  </a:lnTo>
                  <a:lnTo>
                    <a:pt x="187210" y="179832"/>
                  </a:lnTo>
                  <a:lnTo>
                    <a:pt x="187210" y="165430"/>
                  </a:lnTo>
                  <a:close/>
                </a:path>
                <a:path w="1051560" h="777875">
                  <a:moveTo>
                    <a:pt x="273596" y="338239"/>
                  </a:moveTo>
                  <a:lnTo>
                    <a:pt x="259207" y="338239"/>
                  </a:lnTo>
                  <a:lnTo>
                    <a:pt x="259207" y="345427"/>
                  </a:lnTo>
                  <a:lnTo>
                    <a:pt x="259207" y="352628"/>
                  </a:lnTo>
                  <a:lnTo>
                    <a:pt x="273596" y="352628"/>
                  </a:lnTo>
                  <a:lnTo>
                    <a:pt x="273596" y="345427"/>
                  </a:lnTo>
                  <a:lnTo>
                    <a:pt x="273596" y="338239"/>
                  </a:lnTo>
                  <a:close/>
                </a:path>
                <a:path w="1051560" h="777875">
                  <a:moveTo>
                    <a:pt x="273596" y="0"/>
                  </a:moveTo>
                  <a:lnTo>
                    <a:pt x="266573" y="7023"/>
                  </a:lnTo>
                  <a:lnTo>
                    <a:pt x="273596" y="7023"/>
                  </a:lnTo>
                  <a:lnTo>
                    <a:pt x="273596" y="0"/>
                  </a:lnTo>
                  <a:close/>
                </a:path>
                <a:path w="1051560" h="777875">
                  <a:moveTo>
                    <a:pt x="273608" y="511022"/>
                  </a:moveTo>
                  <a:lnTo>
                    <a:pt x="259207" y="511022"/>
                  </a:lnTo>
                  <a:lnTo>
                    <a:pt x="259207" y="525424"/>
                  </a:lnTo>
                  <a:lnTo>
                    <a:pt x="273608" y="525424"/>
                  </a:lnTo>
                  <a:lnTo>
                    <a:pt x="273608" y="511022"/>
                  </a:lnTo>
                  <a:close/>
                </a:path>
                <a:path w="1051560" h="777875">
                  <a:moveTo>
                    <a:pt x="273608" y="424624"/>
                  </a:moveTo>
                  <a:lnTo>
                    <a:pt x="259207" y="424624"/>
                  </a:lnTo>
                  <a:lnTo>
                    <a:pt x="259207" y="439026"/>
                  </a:lnTo>
                  <a:lnTo>
                    <a:pt x="273608" y="439026"/>
                  </a:lnTo>
                  <a:lnTo>
                    <a:pt x="273608" y="424624"/>
                  </a:lnTo>
                  <a:close/>
                </a:path>
                <a:path w="1051560" h="777875">
                  <a:moveTo>
                    <a:pt x="273608" y="251815"/>
                  </a:moveTo>
                  <a:lnTo>
                    <a:pt x="259207" y="251815"/>
                  </a:lnTo>
                  <a:lnTo>
                    <a:pt x="259207" y="266217"/>
                  </a:lnTo>
                  <a:lnTo>
                    <a:pt x="273608" y="266217"/>
                  </a:lnTo>
                  <a:lnTo>
                    <a:pt x="273608" y="251815"/>
                  </a:lnTo>
                  <a:close/>
                </a:path>
                <a:path w="1051560" h="777875">
                  <a:moveTo>
                    <a:pt x="273608" y="165430"/>
                  </a:moveTo>
                  <a:lnTo>
                    <a:pt x="259207" y="165430"/>
                  </a:lnTo>
                  <a:lnTo>
                    <a:pt x="259207" y="179832"/>
                  </a:lnTo>
                  <a:lnTo>
                    <a:pt x="273608" y="179832"/>
                  </a:lnTo>
                  <a:lnTo>
                    <a:pt x="273608" y="165430"/>
                  </a:lnTo>
                  <a:close/>
                </a:path>
                <a:path w="1051560" h="777875">
                  <a:moveTo>
                    <a:pt x="273608" y="79019"/>
                  </a:moveTo>
                  <a:lnTo>
                    <a:pt x="259207" y="79019"/>
                  </a:lnTo>
                  <a:lnTo>
                    <a:pt x="259207" y="93421"/>
                  </a:lnTo>
                  <a:lnTo>
                    <a:pt x="273608" y="93421"/>
                  </a:lnTo>
                  <a:lnTo>
                    <a:pt x="273608" y="79019"/>
                  </a:lnTo>
                  <a:close/>
                </a:path>
                <a:path w="1051560" h="777875">
                  <a:moveTo>
                    <a:pt x="360006" y="424624"/>
                  </a:moveTo>
                  <a:lnTo>
                    <a:pt x="345605" y="424624"/>
                  </a:lnTo>
                  <a:lnTo>
                    <a:pt x="345605" y="439026"/>
                  </a:lnTo>
                  <a:lnTo>
                    <a:pt x="360006" y="439026"/>
                  </a:lnTo>
                  <a:lnTo>
                    <a:pt x="360006" y="424624"/>
                  </a:lnTo>
                  <a:close/>
                </a:path>
                <a:path w="1051560" h="777875">
                  <a:moveTo>
                    <a:pt x="360006" y="345427"/>
                  </a:moveTo>
                  <a:lnTo>
                    <a:pt x="345605" y="345427"/>
                  </a:lnTo>
                  <a:lnTo>
                    <a:pt x="345605" y="352628"/>
                  </a:lnTo>
                  <a:lnTo>
                    <a:pt x="360006" y="352628"/>
                  </a:lnTo>
                  <a:lnTo>
                    <a:pt x="360006" y="345427"/>
                  </a:lnTo>
                  <a:close/>
                </a:path>
                <a:path w="1051560" h="777875">
                  <a:moveTo>
                    <a:pt x="446417" y="345427"/>
                  </a:moveTo>
                  <a:lnTo>
                    <a:pt x="432015" y="345427"/>
                  </a:lnTo>
                  <a:lnTo>
                    <a:pt x="432015" y="352628"/>
                  </a:lnTo>
                  <a:lnTo>
                    <a:pt x="446417" y="352628"/>
                  </a:lnTo>
                  <a:lnTo>
                    <a:pt x="446417" y="345427"/>
                  </a:lnTo>
                  <a:close/>
                </a:path>
                <a:path w="1051560" h="777875">
                  <a:moveTo>
                    <a:pt x="705599" y="770242"/>
                  </a:moveTo>
                  <a:lnTo>
                    <a:pt x="702856" y="770242"/>
                  </a:lnTo>
                  <a:lnTo>
                    <a:pt x="702856" y="777430"/>
                  </a:lnTo>
                  <a:lnTo>
                    <a:pt x="705599" y="777430"/>
                  </a:lnTo>
                  <a:lnTo>
                    <a:pt x="705599" y="770242"/>
                  </a:lnTo>
                  <a:close/>
                </a:path>
                <a:path w="1051560" h="777875">
                  <a:moveTo>
                    <a:pt x="705599" y="683844"/>
                  </a:moveTo>
                  <a:lnTo>
                    <a:pt x="702856" y="683844"/>
                  </a:lnTo>
                  <a:lnTo>
                    <a:pt x="702856" y="698233"/>
                  </a:lnTo>
                  <a:lnTo>
                    <a:pt x="705599" y="698233"/>
                  </a:lnTo>
                  <a:lnTo>
                    <a:pt x="705599" y="683844"/>
                  </a:lnTo>
                  <a:close/>
                </a:path>
                <a:path w="1051560" h="777875">
                  <a:moveTo>
                    <a:pt x="705599" y="597433"/>
                  </a:moveTo>
                  <a:lnTo>
                    <a:pt x="702856" y="597433"/>
                  </a:lnTo>
                  <a:lnTo>
                    <a:pt x="702856" y="611835"/>
                  </a:lnTo>
                  <a:lnTo>
                    <a:pt x="705599" y="611835"/>
                  </a:lnTo>
                  <a:lnTo>
                    <a:pt x="705599" y="597433"/>
                  </a:lnTo>
                  <a:close/>
                </a:path>
                <a:path w="1051560" h="777875">
                  <a:moveTo>
                    <a:pt x="705599" y="511022"/>
                  </a:moveTo>
                  <a:lnTo>
                    <a:pt x="702856" y="511022"/>
                  </a:lnTo>
                  <a:lnTo>
                    <a:pt x="702856" y="525424"/>
                  </a:lnTo>
                  <a:lnTo>
                    <a:pt x="705599" y="525424"/>
                  </a:lnTo>
                  <a:lnTo>
                    <a:pt x="705599" y="511022"/>
                  </a:lnTo>
                  <a:close/>
                </a:path>
                <a:path w="1051560" h="777875">
                  <a:moveTo>
                    <a:pt x="705599" y="424624"/>
                  </a:moveTo>
                  <a:lnTo>
                    <a:pt x="702856" y="424624"/>
                  </a:lnTo>
                  <a:lnTo>
                    <a:pt x="702856" y="439026"/>
                  </a:lnTo>
                  <a:lnTo>
                    <a:pt x="705599" y="439026"/>
                  </a:lnTo>
                  <a:lnTo>
                    <a:pt x="705599" y="424624"/>
                  </a:lnTo>
                  <a:close/>
                </a:path>
                <a:path w="1051560" h="777875">
                  <a:moveTo>
                    <a:pt x="705599" y="345427"/>
                  </a:moveTo>
                  <a:lnTo>
                    <a:pt x="702856" y="345427"/>
                  </a:lnTo>
                  <a:lnTo>
                    <a:pt x="702856" y="352628"/>
                  </a:lnTo>
                  <a:lnTo>
                    <a:pt x="705599" y="352628"/>
                  </a:lnTo>
                  <a:lnTo>
                    <a:pt x="705599" y="345427"/>
                  </a:lnTo>
                  <a:close/>
                </a:path>
                <a:path w="1051560" h="777875">
                  <a:moveTo>
                    <a:pt x="791984" y="770242"/>
                  </a:moveTo>
                  <a:lnTo>
                    <a:pt x="777595" y="770242"/>
                  </a:lnTo>
                  <a:lnTo>
                    <a:pt x="777595" y="777430"/>
                  </a:lnTo>
                  <a:lnTo>
                    <a:pt x="791984" y="777430"/>
                  </a:lnTo>
                  <a:lnTo>
                    <a:pt x="791984" y="770242"/>
                  </a:lnTo>
                  <a:close/>
                </a:path>
                <a:path w="1051560" h="777875">
                  <a:moveTo>
                    <a:pt x="791984" y="345427"/>
                  </a:moveTo>
                  <a:lnTo>
                    <a:pt x="777595" y="345427"/>
                  </a:lnTo>
                  <a:lnTo>
                    <a:pt x="777595" y="352628"/>
                  </a:lnTo>
                  <a:lnTo>
                    <a:pt x="791984" y="352628"/>
                  </a:lnTo>
                  <a:lnTo>
                    <a:pt x="791984" y="345427"/>
                  </a:lnTo>
                  <a:close/>
                </a:path>
                <a:path w="1051560" h="777875">
                  <a:moveTo>
                    <a:pt x="791997" y="683844"/>
                  </a:moveTo>
                  <a:lnTo>
                    <a:pt x="777608" y="683844"/>
                  </a:lnTo>
                  <a:lnTo>
                    <a:pt x="777608" y="698246"/>
                  </a:lnTo>
                  <a:lnTo>
                    <a:pt x="791997" y="698246"/>
                  </a:lnTo>
                  <a:lnTo>
                    <a:pt x="791997" y="683844"/>
                  </a:lnTo>
                  <a:close/>
                </a:path>
                <a:path w="1051560" h="777875">
                  <a:moveTo>
                    <a:pt x="791997" y="597420"/>
                  </a:moveTo>
                  <a:lnTo>
                    <a:pt x="777608" y="597420"/>
                  </a:lnTo>
                  <a:lnTo>
                    <a:pt x="777608" y="611822"/>
                  </a:lnTo>
                  <a:lnTo>
                    <a:pt x="791997" y="611822"/>
                  </a:lnTo>
                  <a:lnTo>
                    <a:pt x="791997" y="597420"/>
                  </a:lnTo>
                  <a:close/>
                </a:path>
                <a:path w="1051560" h="777875">
                  <a:moveTo>
                    <a:pt x="791997" y="511022"/>
                  </a:moveTo>
                  <a:lnTo>
                    <a:pt x="777608" y="511022"/>
                  </a:lnTo>
                  <a:lnTo>
                    <a:pt x="777608" y="525424"/>
                  </a:lnTo>
                  <a:lnTo>
                    <a:pt x="791997" y="525424"/>
                  </a:lnTo>
                  <a:lnTo>
                    <a:pt x="791997" y="511022"/>
                  </a:lnTo>
                  <a:close/>
                </a:path>
                <a:path w="1051560" h="777875">
                  <a:moveTo>
                    <a:pt x="791997" y="424637"/>
                  </a:moveTo>
                  <a:lnTo>
                    <a:pt x="777608" y="424637"/>
                  </a:lnTo>
                  <a:lnTo>
                    <a:pt x="777608" y="439039"/>
                  </a:lnTo>
                  <a:lnTo>
                    <a:pt x="791997" y="439039"/>
                  </a:lnTo>
                  <a:lnTo>
                    <a:pt x="791997" y="424637"/>
                  </a:lnTo>
                  <a:close/>
                </a:path>
                <a:path w="1051560" h="777875">
                  <a:moveTo>
                    <a:pt x="878395" y="770242"/>
                  </a:moveTo>
                  <a:lnTo>
                    <a:pt x="863993" y="770242"/>
                  </a:lnTo>
                  <a:lnTo>
                    <a:pt x="863993" y="777430"/>
                  </a:lnTo>
                  <a:lnTo>
                    <a:pt x="878395" y="777430"/>
                  </a:lnTo>
                  <a:lnTo>
                    <a:pt x="878395" y="770242"/>
                  </a:lnTo>
                  <a:close/>
                </a:path>
                <a:path w="1051560" h="777875">
                  <a:moveTo>
                    <a:pt x="878395" y="683844"/>
                  </a:moveTo>
                  <a:lnTo>
                    <a:pt x="864006" y="683844"/>
                  </a:lnTo>
                  <a:lnTo>
                    <a:pt x="864006" y="698246"/>
                  </a:lnTo>
                  <a:lnTo>
                    <a:pt x="878395" y="698246"/>
                  </a:lnTo>
                  <a:lnTo>
                    <a:pt x="878395" y="683844"/>
                  </a:lnTo>
                  <a:close/>
                </a:path>
                <a:path w="1051560" h="777875">
                  <a:moveTo>
                    <a:pt x="878395" y="597420"/>
                  </a:moveTo>
                  <a:lnTo>
                    <a:pt x="864006" y="597420"/>
                  </a:lnTo>
                  <a:lnTo>
                    <a:pt x="864006" y="611822"/>
                  </a:lnTo>
                  <a:lnTo>
                    <a:pt x="878395" y="611822"/>
                  </a:lnTo>
                  <a:lnTo>
                    <a:pt x="878395" y="597420"/>
                  </a:lnTo>
                  <a:close/>
                </a:path>
                <a:path w="1051560" h="777875">
                  <a:moveTo>
                    <a:pt x="878395" y="511022"/>
                  </a:moveTo>
                  <a:lnTo>
                    <a:pt x="864006" y="511022"/>
                  </a:lnTo>
                  <a:lnTo>
                    <a:pt x="864006" y="525424"/>
                  </a:lnTo>
                  <a:lnTo>
                    <a:pt x="878395" y="525424"/>
                  </a:lnTo>
                  <a:lnTo>
                    <a:pt x="878395" y="511022"/>
                  </a:lnTo>
                  <a:close/>
                </a:path>
                <a:path w="1051560" h="777875">
                  <a:moveTo>
                    <a:pt x="878395" y="424637"/>
                  </a:moveTo>
                  <a:lnTo>
                    <a:pt x="864006" y="424637"/>
                  </a:lnTo>
                  <a:lnTo>
                    <a:pt x="864006" y="439039"/>
                  </a:lnTo>
                  <a:lnTo>
                    <a:pt x="878395" y="439039"/>
                  </a:lnTo>
                  <a:lnTo>
                    <a:pt x="878395" y="424637"/>
                  </a:lnTo>
                  <a:close/>
                </a:path>
                <a:path w="1051560" h="777875">
                  <a:moveTo>
                    <a:pt x="878395" y="345427"/>
                  </a:moveTo>
                  <a:lnTo>
                    <a:pt x="863993" y="345427"/>
                  </a:lnTo>
                  <a:lnTo>
                    <a:pt x="863993" y="352628"/>
                  </a:lnTo>
                  <a:lnTo>
                    <a:pt x="878395" y="352628"/>
                  </a:lnTo>
                  <a:lnTo>
                    <a:pt x="878395" y="345427"/>
                  </a:lnTo>
                  <a:close/>
                </a:path>
                <a:path w="1051560" h="777875">
                  <a:moveTo>
                    <a:pt x="964780" y="770242"/>
                  </a:moveTo>
                  <a:lnTo>
                    <a:pt x="957592" y="770242"/>
                  </a:lnTo>
                  <a:lnTo>
                    <a:pt x="950379" y="770242"/>
                  </a:lnTo>
                  <a:lnTo>
                    <a:pt x="950379" y="777430"/>
                  </a:lnTo>
                  <a:lnTo>
                    <a:pt x="957592" y="777430"/>
                  </a:lnTo>
                  <a:lnTo>
                    <a:pt x="964780" y="777430"/>
                  </a:lnTo>
                  <a:lnTo>
                    <a:pt x="964780" y="770242"/>
                  </a:lnTo>
                  <a:close/>
                </a:path>
                <a:path w="1051560" h="777875">
                  <a:moveTo>
                    <a:pt x="964780" y="683844"/>
                  </a:moveTo>
                  <a:lnTo>
                    <a:pt x="957592" y="683844"/>
                  </a:lnTo>
                  <a:lnTo>
                    <a:pt x="950379" y="683844"/>
                  </a:lnTo>
                  <a:lnTo>
                    <a:pt x="950379" y="698233"/>
                  </a:lnTo>
                  <a:lnTo>
                    <a:pt x="957592" y="698233"/>
                  </a:lnTo>
                  <a:lnTo>
                    <a:pt x="964780" y="698233"/>
                  </a:lnTo>
                  <a:lnTo>
                    <a:pt x="964780" y="683844"/>
                  </a:lnTo>
                  <a:close/>
                </a:path>
                <a:path w="1051560" h="777875">
                  <a:moveTo>
                    <a:pt x="964780" y="597433"/>
                  </a:moveTo>
                  <a:lnTo>
                    <a:pt x="957592" y="597433"/>
                  </a:lnTo>
                  <a:lnTo>
                    <a:pt x="950379" y="597433"/>
                  </a:lnTo>
                  <a:lnTo>
                    <a:pt x="950379" y="611835"/>
                  </a:lnTo>
                  <a:lnTo>
                    <a:pt x="957592" y="611835"/>
                  </a:lnTo>
                  <a:lnTo>
                    <a:pt x="964780" y="611835"/>
                  </a:lnTo>
                  <a:lnTo>
                    <a:pt x="964780" y="597433"/>
                  </a:lnTo>
                  <a:close/>
                </a:path>
                <a:path w="1051560" h="777875">
                  <a:moveTo>
                    <a:pt x="964780" y="511022"/>
                  </a:moveTo>
                  <a:lnTo>
                    <a:pt x="957592" y="511022"/>
                  </a:lnTo>
                  <a:lnTo>
                    <a:pt x="950379" y="511022"/>
                  </a:lnTo>
                  <a:lnTo>
                    <a:pt x="950379" y="525424"/>
                  </a:lnTo>
                  <a:lnTo>
                    <a:pt x="957592" y="525424"/>
                  </a:lnTo>
                  <a:lnTo>
                    <a:pt x="964780" y="525424"/>
                  </a:lnTo>
                  <a:lnTo>
                    <a:pt x="964780" y="511022"/>
                  </a:lnTo>
                  <a:close/>
                </a:path>
                <a:path w="1051560" h="777875">
                  <a:moveTo>
                    <a:pt x="964780" y="424624"/>
                  </a:moveTo>
                  <a:lnTo>
                    <a:pt x="957592" y="424624"/>
                  </a:lnTo>
                  <a:lnTo>
                    <a:pt x="950379" y="424624"/>
                  </a:lnTo>
                  <a:lnTo>
                    <a:pt x="950379" y="439026"/>
                  </a:lnTo>
                  <a:lnTo>
                    <a:pt x="957592" y="439026"/>
                  </a:lnTo>
                  <a:lnTo>
                    <a:pt x="964780" y="439026"/>
                  </a:lnTo>
                  <a:lnTo>
                    <a:pt x="964780" y="424624"/>
                  </a:lnTo>
                  <a:close/>
                </a:path>
                <a:path w="1051560" h="777875">
                  <a:moveTo>
                    <a:pt x="964780" y="345427"/>
                  </a:moveTo>
                  <a:lnTo>
                    <a:pt x="957592" y="345427"/>
                  </a:lnTo>
                  <a:lnTo>
                    <a:pt x="950379" y="345427"/>
                  </a:lnTo>
                  <a:lnTo>
                    <a:pt x="950379" y="352628"/>
                  </a:lnTo>
                  <a:lnTo>
                    <a:pt x="957592" y="352628"/>
                  </a:lnTo>
                  <a:lnTo>
                    <a:pt x="964780" y="352628"/>
                  </a:lnTo>
                  <a:lnTo>
                    <a:pt x="964780" y="345427"/>
                  </a:lnTo>
                  <a:close/>
                </a:path>
                <a:path w="1051560" h="777875">
                  <a:moveTo>
                    <a:pt x="1051191" y="770242"/>
                  </a:moveTo>
                  <a:lnTo>
                    <a:pt x="1036789" y="770242"/>
                  </a:lnTo>
                  <a:lnTo>
                    <a:pt x="1036789" y="777430"/>
                  </a:lnTo>
                  <a:lnTo>
                    <a:pt x="1051191" y="777430"/>
                  </a:lnTo>
                  <a:lnTo>
                    <a:pt x="1051191" y="770242"/>
                  </a:lnTo>
                  <a:close/>
                </a:path>
                <a:path w="1051560" h="777875">
                  <a:moveTo>
                    <a:pt x="1051191" y="345427"/>
                  </a:moveTo>
                  <a:lnTo>
                    <a:pt x="1036789" y="345427"/>
                  </a:lnTo>
                  <a:lnTo>
                    <a:pt x="1036789" y="352628"/>
                  </a:lnTo>
                  <a:lnTo>
                    <a:pt x="1051191" y="352628"/>
                  </a:lnTo>
                  <a:lnTo>
                    <a:pt x="1051191" y="345427"/>
                  </a:lnTo>
                  <a:close/>
                </a:path>
                <a:path w="1051560" h="777875">
                  <a:moveTo>
                    <a:pt x="1051217" y="683844"/>
                  </a:moveTo>
                  <a:lnTo>
                    <a:pt x="1036802" y="683844"/>
                  </a:lnTo>
                  <a:lnTo>
                    <a:pt x="1036802" y="698246"/>
                  </a:lnTo>
                  <a:lnTo>
                    <a:pt x="1051217" y="698246"/>
                  </a:lnTo>
                  <a:lnTo>
                    <a:pt x="1051217" y="683844"/>
                  </a:lnTo>
                  <a:close/>
                </a:path>
                <a:path w="1051560" h="777875">
                  <a:moveTo>
                    <a:pt x="1051217" y="597420"/>
                  </a:moveTo>
                  <a:lnTo>
                    <a:pt x="1036802" y="597420"/>
                  </a:lnTo>
                  <a:lnTo>
                    <a:pt x="1036802" y="611822"/>
                  </a:lnTo>
                  <a:lnTo>
                    <a:pt x="1051217" y="611822"/>
                  </a:lnTo>
                  <a:lnTo>
                    <a:pt x="1051217" y="597420"/>
                  </a:lnTo>
                  <a:close/>
                </a:path>
                <a:path w="1051560" h="777875">
                  <a:moveTo>
                    <a:pt x="1051217" y="511022"/>
                  </a:moveTo>
                  <a:lnTo>
                    <a:pt x="1036802" y="511022"/>
                  </a:lnTo>
                  <a:lnTo>
                    <a:pt x="1036802" y="525424"/>
                  </a:lnTo>
                  <a:lnTo>
                    <a:pt x="1051217" y="525424"/>
                  </a:lnTo>
                  <a:lnTo>
                    <a:pt x="1051217" y="511022"/>
                  </a:lnTo>
                  <a:close/>
                </a:path>
                <a:path w="1051560" h="777875">
                  <a:moveTo>
                    <a:pt x="1051217" y="424637"/>
                  </a:moveTo>
                  <a:lnTo>
                    <a:pt x="1036802" y="424637"/>
                  </a:lnTo>
                  <a:lnTo>
                    <a:pt x="1036802" y="439039"/>
                  </a:lnTo>
                  <a:lnTo>
                    <a:pt x="1051217" y="439039"/>
                  </a:lnTo>
                  <a:lnTo>
                    <a:pt x="1051217" y="4246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7027" y="6613448"/>
              <a:ext cx="1483360" cy="784860"/>
            </a:xfrm>
            <a:custGeom>
              <a:avLst/>
              <a:gdLst/>
              <a:ahLst/>
              <a:cxnLst/>
              <a:rect l="l" t="t" r="r" b="b"/>
              <a:pathLst>
                <a:path w="1483360" h="784859">
                  <a:moveTo>
                    <a:pt x="14389" y="424815"/>
                  </a:moveTo>
                  <a:lnTo>
                    <a:pt x="0" y="424815"/>
                  </a:lnTo>
                  <a:lnTo>
                    <a:pt x="0" y="432003"/>
                  </a:lnTo>
                  <a:lnTo>
                    <a:pt x="14389" y="432003"/>
                  </a:lnTo>
                  <a:lnTo>
                    <a:pt x="14389" y="424815"/>
                  </a:lnTo>
                  <a:close/>
                </a:path>
                <a:path w="1483360" h="784859">
                  <a:moveTo>
                    <a:pt x="14389" y="345770"/>
                  </a:moveTo>
                  <a:lnTo>
                    <a:pt x="7366" y="352793"/>
                  </a:lnTo>
                  <a:lnTo>
                    <a:pt x="14389" y="352793"/>
                  </a:lnTo>
                  <a:lnTo>
                    <a:pt x="14389" y="345770"/>
                  </a:lnTo>
                  <a:close/>
                </a:path>
                <a:path w="1483360" h="784859">
                  <a:moveTo>
                    <a:pt x="100774" y="770394"/>
                  </a:moveTo>
                  <a:lnTo>
                    <a:pt x="93599" y="770394"/>
                  </a:lnTo>
                  <a:lnTo>
                    <a:pt x="93599" y="784796"/>
                  </a:lnTo>
                  <a:lnTo>
                    <a:pt x="100774" y="784796"/>
                  </a:lnTo>
                  <a:lnTo>
                    <a:pt x="100774" y="770394"/>
                  </a:lnTo>
                  <a:close/>
                </a:path>
                <a:path w="1483360" h="784859">
                  <a:moveTo>
                    <a:pt x="100774" y="424815"/>
                  </a:moveTo>
                  <a:lnTo>
                    <a:pt x="93599" y="424815"/>
                  </a:lnTo>
                  <a:lnTo>
                    <a:pt x="86385" y="424815"/>
                  </a:lnTo>
                  <a:lnTo>
                    <a:pt x="86385" y="432003"/>
                  </a:lnTo>
                  <a:lnTo>
                    <a:pt x="93599" y="432003"/>
                  </a:lnTo>
                  <a:lnTo>
                    <a:pt x="100774" y="432003"/>
                  </a:lnTo>
                  <a:lnTo>
                    <a:pt x="100774" y="424815"/>
                  </a:lnTo>
                  <a:close/>
                </a:path>
                <a:path w="1483360" h="784859">
                  <a:moveTo>
                    <a:pt x="100774" y="338416"/>
                  </a:moveTo>
                  <a:lnTo>
                    <a:pt x="93599" y="338416"/>
                  </a:lnTo>
                  <a:lnTo>
                    <a:pt x="86385" y="338416"/>
                  </a:lnTo>
                  <a:lnTo>
                    <a:pt x="86385" y="352806"/>
                  </a:lnTo>
                  <a:lnTo>
                    <a:pt x="93599" y="352806"/>
                  </a:lnTo>
                  <a:lnTo>
                    <a:pt x="100774" y="352806"/>
                  </a:lnTo>
                  <a:lnTo>
                    <a:pt x="100774" y="338416"/>
                  </a:lnTo>
                  <a:close/>
                </a:path>
                <a:path w="1483360" h="784859">
                  <a:moveTo>
                    <a:pt x="100774" y="259384"/>
                  </a:moveTo>
                  <a:lnTo>
                    <a:pt x="93751" y="266407"/>
                  </a:lnTo>
                  <a:lnTo>
                    <a:pt x="100774" y="266407"/>
                  </a:lnTo>
                  <a:lnTo>
                    <a:pt x="100774" y="259384"/>
                  </a:lnTo>
                  <a:close/>
                </a:path>
                <a:path w="1483360" h="784859">
                  <a:moveTo>
                    <a:pt x="187185" y="172986"/>
                  </a:moveTo>
                  <a:lnTo>
                    <a:pt x="180149" y="180009"/>
                  </a:lnTo>
                  <a:lnTo>
                    <a:pt x="187185" y="180009"/>
                  </a:lnTo>
                  <a:lnTo>
                    <a:pt x="187185" y="172986"/>
                  </a:lnTo>
                  <a:close/>
                </a:path>
                <a:path w="1483360" h="784859">
                  <a:moveTo>
                    <a:pt x="187198" y="683996"/>
                  </a:moveTo>
                  <a:lnTo>
                    <a:pt x="172783" y="683996"/>
                  </a:lnTo>
                  <a:lnTo>
                    <a:pt x="172783" y="698385"/>
                  </a:lnTo>
                  <a:lnTo>
                    <a:pt x="187198" y="698385"/>
                  </a:lnTo>
                  <a:lnTo>
                    <a:pt x="187198" y="683996"/>
                  </a:lnTo>
                  <a:close/>
                </a:path>
                <a:path w="1483360" h="784859">
                  <a:moveTo>
                    <a:pt x="187198" y="597611"/>
                  </a:moveTo>
                  <a:lnTo>
                    <a:pt x="172783" y="597611"/>
                  </a:lnTo>
                  <a:lnTo>
                    <a:pt x="172783" y="612000"/>
                  </a:lnTo>
                  <a:lnTo>
                    <a:pt x="187198" y="612000"/>
                  </a:lnTo>
                  <a:lnTo>
                    <a:pt x="187198" y="597611"/>
                  </a:lnTo>
                  <a:close/>
                </a:path>
                <a:path w="1483360" h="784859">
                  <a:moveTo>
                    <a:pt x="187198" y="511200"/>
                  </a:moveTo>
                  <a:lnTo>
                    <a:pt x="172783" y="511200"/>
                  </a:lnTo>
                  <a:lnTo>
                    <a:pt x="172783" y="525589"/>
                  </a:lnTo>
                  <a:lnTo>
                    <a:pt x="187198" y="525589"/>
                  </a:lnTo>
                  <a:lnTo>
                    <a:pt x="187198" y="511200"/>
                  </a:lnTo>
                  <a:close/>
                </a:path>
                <a:path w="1483360" h="784859">
                  <a:moveTo>
                    <a:pt x="187198" y="424815"/>
                  </a:moveTo>
                  <a:lnTo>
                    <a:pt x="172783" y="424815"/>
                  </a:lnTo>
                  <a:lnTo>
                    <a:pt x="172783" y="432003"/>
                  </a:lnTo>
                  <a:lnTo>
                    <a:pt x="172783" y="439204"/>
                  </a:lnTo>
                  <a:lnTo>
                    <a:pt x="187198" y="439204"/>
                  </a:lnTo>
                  <a:lnTo>
                    <a:pt x="187198" y="432003"/>
                  </a:lnTo>
                  <a:lnTo>
                    <a:pt x="187198" y="424815"/>
                  </a:lnTo>
                  <a:close/>
                </a:path>
                <a:path w="1483360" h="784859">
                  <a:moveTo>
                    <a:pt x="187198" y="338404"/>
                  </a:moveTo>
                  <a:lnTo>
                    <a:pt x="172783" y="338404"/>
                  </a:lnTo>
                  <a:lnTo>
                    <a:pt x="172783" y="352793"/>
                  </a:lnTo>
                  <a:lnTo>
                    <a:pt x="187198" y="352793"/>
                  </a:lnTo>
                  <a:lnTo>
                    <a:pt x="187198" y="338404"/>
                  </a:lnTo>
                  <a:close/>
                </a:path>
                <a:path w="1483360" h="784859">
                  <a:moveTo>
                    <a:pt x="187198" y="252006"/>
                  </a:moveTo>
                  <a:lnTo>
                    <a:pt x="172783" y="252006"/>
                  </a:lnTo>
                  <a:lnTo>
                    <a:pt x="172783" y="266407"/>
                  </a:lnTo>
                  <a:lnTo>
                    <a:pt x="187198" y="266407"/>
                  </a:lnTo>
                  <a:lnTo>
                    <a:pt x="187198" y="252006"/>
                  </a:lnTo>
                  <a:close/>
                </a:path>
                <a:path w="1483360" h="784859">
                  <a:moveTo>
                    <a:pt x="273583" y="597611"/>
                  </a:moveTo>
                  <a:lnTo>
                    <a:pt x="259181" y="597611"/>
                  </a:lnTo>
                  <a:lnTo>
                    <a:pt x="259181" y="612000"/>
                  </a:lnTo>
                  <a:lnTo>
                    <a:pt x="273583" y="612000"/>
                  </a:lnTo>
                  <a:lnTo>
                    <a:pt x="273583" y="597611"/>
                  </a:lnTo>
                  <a:close/>
                </a:path>
                <a:path w="1483360" h="784859">
                  <a:moveTo>
                    <a:pt x="273583" y="511200"/>
                  </a:moveTo>
                  <a:lnTo>
                    <a:pt x="259181" y="511200"/>
                  </a:lnTo>
                  <a:lnTo>
                    <a:pt x="259181" y="525589"/>
                  </a:lnTo>
                  <a:lnTo>
                    <a:pt x="273583" y="525589"/>
                  </a:lnTo>
                  <a:lnTo>
                    <a:pt x="273583" y="511200"/>
                  </a:lnTo>
                  <a:close/>
                </a:path>
                <a:path w="1483360" h="784859">
                  <a:moveTo>
                    <a:pt x="273583" y="424815"/>
                  </a:moveTo>
                  <a:lnTo>
                    <a:pt x="259181" y="424815"/>
                  </a:lnTo>
                  <a:lnTo>
                    <a:pt x="259181" y="432003"/>
                  </a:lnTo>
                  <a:lnTo>
                    <a:pt x="259181" y="439204"/>
                  </a:lnTo>
                  <a:lnTo>
                    <a:pt x="273583" y="439204"/>
                  </a:lnTo>
                  <a:lnTo>
                    <a:pt x="273583" y="432003"/>
                  </a:lnTo>
                  <a:lnTo>
                    <a:pt x="273583" y="424815"/>
                  </a:lnTo>
                  <a:close/>
                </a:path>
                <a:path w="1483360" h="784859">
                  <a:moveTo>
                    <a:pt x="273583" y="338404"/>
                  </a:moveTo>
                  <a:lnTo>
                    <a:pt x="259181" y="338404"/>
                  </a:lnTo>
                  <a:lnTo>
                    <a:pt x="259181" y="352793"/>
                  </a:lnTo>
                  <a:lnTo>
                    <a:pt x="273583" y="352793"/>
                  </a:lnTo>
                  <a:lnTo>
                    <a:pt x="273583" y="338404"/>
                  </a:lnTo>
                  <a:close/>
                </a:path>
                <a:path w="1483360" h="784859">
                  <a:moveTo>
                    <a:pt x="273583" y="252006"/>
                  </a:moveTo>
                  <a:lnTo>
                    <a:pt x="259181" y="252006"/>
                  </a:lnTo>
                  <a:lnTo>
                    <a:pt x="259181" y="266407"/>
                  </a:lnTo>
                  <a:lnTo>
                    <a:pt x="273583" y="266407"/>
                  </a:lnTo>
                  <a:lnTo>
                    <a:pt x="273583" y="252006"/>
                  </a:lnTo>
                  <a:close/>
                </a:path>
                <a:path w="1483360" h="784859">
                  <a:moveTo>
                    <a:pt x="273583" y="165595"/>
                  </a:moveTo>
                  <a:lnTo>
                    <a:pt x="259181" y="165595"/>
                  </a:lnTo>
                  <a:lnTo>
                    <a:pt x="259181" y="179997"/>
                  </a:lnTo>
                  <a:lnTo>
                    <a:pt x="273583" y="179997"/>
                  </a:lnTo>
                  <a:lnTo>
                    <a:pt x="273583" y="165595"/>
                  </a:lnTo>
                  <a:close/>
                </a:path>
                <a:path w="1483360" h="784859">
                  <a:moveTo>
                    <a:pt x="273583" y="86588"/>
                  </a:moveTo>
                  <a:lnTo>
                    <a:pt x="266560" y="93611"/>
                  </a:lnTo>
                  <a:lnTo>
                    <a:pt x="273583" y="93611"/>
                  </a:lnTo>
                  <a:lnTo>
                    <a:pt x="273583" y="86588"/>
                  </a:lnTo>
                  <a:close/>
                </a:path>
                <a:path w="1483360" h="784859">
                  <a:moveTo>
                    <a:pt x="359981" y="511200"/>
                  </a:moveTo>
                  <a:lnTo>
                    <a:pt x="345579" y="511200"/>
                  </a:lnTo>
                  <a:lnTo>
                    <a:pt x="345579" y="525589"/>
                  </a:lnTo>
                  <a:lnTo>
                    <a:pt x="359981" y="525589"/>
                  </a:lnTo>
                  <a:lnTo>
                    <a:pt x="359981" y="511200"/>
                  </a:lnTo>
                  <a:close/>
                </a:path>
                <a:path w="1483360" h="784859">
                  <a:moveTo>
                    <a:pt x="359981" y="424815"/>
                  </a:moveTo>
                  <a:lnTo>
                    <a:pt x="345579" y="424815"/>
                  </a:lnTo>
                  <a:lnTo>
                    <a:pt x="345579" y="432003"/>
                  </a:lnTo>
                  <a:lnTo>
                    <a:pt x="345579" y="439204"/>
                  </a:lnTo>
                  <a:lnTo>
                    <a:pt x="359981" y="439204"/>
                  </a:lnTo>
                  <a:lnTo>
                    <a:pt x="359981" y="432003"/>
                  </a:lnTo>
                  <a:lnTo>
                    <a:pt x="359981" y="424815"/>
                  </a:lnTo>
                  <a:close/>
                </a:path>
                <a:path w="1483360" h="784859">
                  <a:moveTo>
                    <a:pt x="359981" y="338404"/>
                  </a:moveTo>
                  <a:lnTo>
                    <a:pt x="345579" y="338404"/>
                  </a:lnTo>
                  <a:lnTo>
                    <a:pt x="345579" y="352793"/>
                  </a:lnTo>
                  <a:lnTo>
                    <a:pt x="359981" y="352793"/>
                  </a:lnTo>
                  <a:lnTo>
                    <a:pt x="359981" y="338404"/>
                  </a:lnTo>
                  <a:close/>
                </a:path>
                <a:path w="1483360" h="784859">
                  <a:moveTo>
                    <a:pt x="359981" y="252006"/>
                  </a:moveTo>
                  <a:lnTo>
                    <a:pt x="345579" y="252006"/>
                  </a:lnTo>
                  <a:lnTo>
                    <a:pt x="345579" y="266407"/>
                  </a:lnTo>
                  <a:lnTo>
                    <a:pt x="359981" y="266407"/>
                  </a:lnTo>
                  <a:lnTo>
                    <a:pt x="359981" y="252006"/>
                  </a:lnTo>
                  <a:close/>
                </a:path>
                <a:path w="1483360" h="784859">
                  <a:moveTo>
                    <a:pt x="359981" y="165595"/>
                  </a:moveTo>
                  <a:lnTo>
                    <a:pt x="345579" y="165595"/>
                  </a:lnTo>
                  <a:lnTo>
                    <a:pt x="345579" y="179997"/>
                  </a:lnTo>
                  <a:lnTo>
                    <a:pt x="359981" y="179997"/>
                  </a:lnTo>
                  <a:lnTo>
                    <a:pt x="359981" y="165595"/>
                  </a:lnTo>
                  <a:close/>
                </a:path>
                <a:path w="1483360" h="784859">
                  <a:moveTo>
                    <a:pt x="359981" y="79197"/>
                  </a:moveTo>
                  <a:lnTo>
                    <a:pt x="345579" y="79197"/>
                  </a:lnTo>
                  <a:lnTo>
                    <a:pt x="345579" y="93599"/>
                  </a:lnTo>
                  <a:lnTo>
                    <a:pt x="359981" y="93599"/>
                  </a:lnTo>
                  <a:lnTo>
                    <a:pt x="359981" y="79197"/>
                  </a:lnTo>
                  <a:close/>
                </a:path>
                <a:path w="1483360" h="784859">
                  <a:moveTo>
                    <a:pt x="359981" y="177"/>
                  </a:moveTo>
                  <a:lnTo>
                    <a:pt x="352958" y="7200"/>
                  </a:lnTo>
                  <a:lnTo>
                    <a:pt x="359981" y="7200"/>
                  </a:lnTo>
                  <a:lnTo>
                    <a:pt x="359981" y="177"/>
                  </a:lnTo>
                  <a:close/>
                </a:path>
                <a:path w="1483360" h="784859">
                  <a:moveTo>
                    <a:pt x="446366" y="424815"/>
                  </a:moveTo>
                  <a:lnTo>
                    <a:pt x="431977" y="424815"/>
                  </a:lnTo>
                  <a:lnTo>
                    <a:pt x="431977" y="432003"/>
                  </a:lnTo>
                  <a:lnTo>
                    <a:pt x="431977" y="439204"/>
                  </a:lnTo>
                  <a:lnTo>
                    <a:pt x="446366" y="439204"/>
                  </a:lnTo>
                  <a:lnTo>
                    <a:pt x="446366" y="432003"/>
                  </a:lnTo>
                  <a:lnTo>
                    <a:pt x="446366" y="424815"/>
                  </a:lnTo>
                  <a:close/>
                </a:path>
                <a:path w="1483360" h="784859">
                  <a:moveTo>
                    <a:pt x="446366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66" y="7200"/>
                  </a:lnTo>
                  <a:lnTo>
                    <a:pt x="446366" y="0"/>
                  </a:lnTo>
                  <a:close/>
                </a:path>
                <a:path w="1483360" h="784859">
                  <a:moveTo>
                    <a:pt x="446379" y="338404"/>
                  </a:moveTo>
                  <a:lnTo>
                    <a:pt x="431977" y="338404"/>
                  </a:lnTo>
                  <a:lnTo>
                    <a:pt x="431977" y="352793"/>
                  </a:lnTo>
                  <a:lnTo>
                    <a:pt x="446379" y="352793"/>
                  </a:lnTo>
                  <a:lnTo>
                    <a:pt x="446379" y="338404"/>
                  </a:lnTo>
                  <a:close/>
                </a:path>
                <a:path w="1483360" h="784859">
                  <a:moveTo>
                    <a:pt x="446379" y="252006"/>
                  </a:moveTo>
                  <a:lnTo>
                    <a:pt x="431977" y="252006"/>
                  </a:lnTo>
                  <a:lnTo>
                    <a:pt x="431977" y="266407"/>
                  </a:lnTo>
                  <a:lnTo>
                    <a:pt x="446379" y="266407"/>
                  </a:lnTo>
                  <a:lnTo>
                    <a:pt x="446379" y="252006"/>
                  </a:lnTo>
                  <a:close/>
                </a:path>
                <a:path w="1483360" h="784859">
                  <a:moveTo>
                    <a:pt x="446379" y="165595"/>
                  </a:moveTo>
                  <a:lnTo>
                    <a:pt x="431977" y="165595"/>
                  </a:lnTo>
                  <a:lnTo>
                    <a:pt x="431977" y="179997"/>
                  </a:lnTo>
                  <a:lnTo>
                    <a:pt x="446379" y="179997"/>
                  </a:lnTo>
                  <a:lnTo>
                    <a:pt x="446379" y="165595"/>
                  </a:lnTo>
                  <a:close/>
                </a:path>
                <a:path w="1483360" h="784859">
                  <a:moveTo>
                    <a:pt x="446379" y="79197"/>
                  </a:moveTo>
                  <a:lnTo>
                    <a:pt x="431977" y="79197"/>
                  </a:lnTo>
                  <a:lnTo>
                    <a:pt x="431977" y="93599"/>
                  </a:lnTo>
                  <a:lnTo>
                    <a:pt x="446379" y="93599"/>
                  </a:lnTo>
                  <a:lnTo>
                    <a:pt x="446379" y="79197"/>
                  </a:lnTo>
                  <a:close/>
                </a:path>
                <a:path w="1483360" h="784859">
                  <a:moveTo>
                    <a:pt x="525576" y="79197"/>
                  </a:moveTo>
                  <a:lnTo>
                    <a:pt x="518363" y="79197"/>
                  </a:lnTo>
                  <a:lnTo>
                    <a:pt x="518363" y="93599"/>
                  </a:lnTo>
                  <a:lnTo>
                    <a:pt x="525576" y="93599"/>
                  </a:lnTo>
                  <a:lnTo>
                    <a:pt x="525576" y="79197"/>
                  </a:lnTo>
                  <a:close/>
                </a:path>
                <a:path w="1483360" h="784859">
                  <a:moveTo>
                    <a:pt x="525576" y="0"/>
                  </a:moveTo>
                  <a:lnTo>
                    <a:pt x="518363" y="0"/>
                  </a:lnTo>
                  <a:lnTo>
                    <a:pt x="518363" y="7200"/>
                  </a:lnTo>
                  <a:lnTo>
                    <a:pt x="525576" y="7200"/>
                  </a:lnTo>
                  <a:lnTo>
                    <a:pt x="525576" y="0"/>
                  </a:lnTo>
                  <a:close/>
                </a:path>
                <a:path w="1483360" h="784859">
                  <a:moveTo>
                    <a:pt x="1137577" y="770394"/>
                  </a:moveTo>
                  <a:lnTo>
                    <a:pt x="1134833" y="770394"/>
                  </a:lnTo>
                  <a:lnTo>
                    <a:pt x="1134833" y="781494"/>
                  </a:lnTo>
                  <a:lnTo>
                    <a:pt x="1137577" y="781494"/>
                  </a:lnTo>
                  <a:lnTo>
                    <a:pt x="1137577" y="770394"/>
                  </a:lnTo>
                  <a:close/>
                </a:path>
                <a:path w="1483360" h="784859">
                  <a:moveTo>
                    <a:pt x="1137577" y="683996"/>
                  </a:moveTo>
                  <a:lnTo>
                    <a:pt x="1134833" y="683996"/>
                  </a:lnTo>
                  <a:lnTo>
                    <a:pt x="1134833" y="698385"/>
                  </a:lnTo>
                  <a:lnTo>
                    <a:pt x="1137577" y="698385"/>
                  </a:lnTo>
                  <a:lnTo>
                    <a:pt x="1137577" y="683996"/>
                  </a:lnTo>
                  <a:close/>
                </a:path>
                <a:path w="1483360" h="784859">
                  <a:moveTo>
                    <a:pt x="1137577" y="597611"/>
                  </a:moveTo>
                  <a:lnTo>
                    <a:pt x="1134833" y="597611"/>
                  </a:lnTo>
                  <a:lnTo>
                    <a:pt x="1134833" y="611987"/>
                  </a:lnTo>
                  <a:lnTo>
                    <a:pt x="1137577" y="611987"/>
                  </a:lnTo>
                  <a:lnTo>
                    <a:pt x="1137577" y="597611"/>
                  </a:lnTo>
                  <a:close/>
                </a:path>
                <a:path w="1483360" h="784859">
                  <a:moveTo>
                    <a:pt x="1137577" y="511200"/>
                  </a:moveTo>
                  <a:lnTo>
                    <a:pt x="1134833" y="511200"/>
                  </a:lnTo>
                  <a:lnTo>
                    <a:pt x="1134833" y="525602"/>
                  </a:lnTo>
                  <a:lnTo>
                    <a:pt x="1137577" y="525602"/>
                  </a:lnTo>
                  <a:lnTo>
                    <a:pt x="1137577" y="511200"/>
                  </a:lnTo>
                  <a:close/>
                </a:path>
                <a:path w="1483360" h="784859">
                  <a:moveTo>
                    <a:pt x="1137577" y="432003"/>
                  </a:moveTo>
                  <a:lnTo>
                    <a:pt x="1134833" y="432003"/>
                  </a:lnTo>
                  <a:lnTo>
                    <a:pt x="1134833" y="439204"/>
                  </a:lnTo>
                  <a:lnTo>
                    <a:pt x="1137577" y="439204"/>
                  </a:lnTo>
                  <a:lnTo>
                    <a:pt x="1137577" y="432003"/>
                  </a:lnTo>
                  <a:close/>
                </a:path>
                <a:path w="1483360" h="784859">
                  <a:moveTo>
                    <a:pt x="1223962" y="770394"/>
                  </a:moveTo>
                  <a:lnTo>
                    <a:pt x="1209573" y="770394"/>
                  </a:lnTo>
                  <a:lnTo>
                    <a:pt x="1209573" y="781494"/>
                  </a:lnTo>
                  <a:lnTo>
                    <a:pt x="1223962" y="781494"/>
                  </a:lnTo>
                  <a:lnTo>
                    <a:pt x="1223962" y="770394"/>
                  </a:lnTo>
                  <a:close/>
                </a:path>
                <a:path w="1483360" h="784859">
                  <a:moveTo>
                    <a:pt x="1223962" y="432003"/>
                  </a:moveTo>
                  <a:lnTo>
                    <a:pt x="1209573" y="432003"/>
                  </a:lnTo>
                  <a:lnTo>
                    <a:pt x="1209573" y="439204"/>
                  </a:lnTo>
                  <a:lnTo>
                    <a:pt x="1223962" y="439204"/>
                  </a:lnTo>
                  <a:lnTo>
                    <a:pt x="1223962" y="432003"/>
                  </a:lnTo>
                  <a:close/>
                </a:path>
                <a:path w="1483360" h="784859">
                  <a:moveTo>
                    <a:pt x="1223975" y="684009"/>
                  </a:moveTo>
                  <a:lnTo>
                    <a:pt x="1209586" y="684009"/>
                  </a:lnTo>
                  <a:lnTo>
                    <a:pt x="1209586" y="698411"/>
                  </a:lnTo>
                  <a:lnTo>
                    <a:pt x="1223975" y="698411"/>
                  </a:lnTo>
                  <a:lnTo>
                    <a:pt x="1223975" y="684009"/>
                  </a:lnTo>
                  <a:close/>
                </a:path>
                <a:path w="1483360" h="784859">
                  <a:moveTo>
                    <a:pt x="1223975" y="597598"/>
                  </a:moveTo>
                  <a:lnTo>
                    <a:pt x="1209586" y="597598"/>
                  </a:lnTo>
                  <a:lnTo>
                    <a:pt x="1209586" y="612000"/>
                  </a:lnTo>
                  <a:lnTo>
                    <a:pt x="1223975" y="612000"/>
                  </a:lnTo>
                  <a:lnTo>
                    <a:pt x="1223975" y="597598"/>
                  </a:lnTo>
                  <a:close/>
                </a:path>
                <a:path w="1483360" h="784859">
                  <a:moveTo>
                    <a:pt x="1223975" y="511213"/>
                  </a:moveTo>
                  <a:lnTo>
                    <a:pt x="1209586" y="511213"/>
                  </a:lnTo>
                  <a:lnTo>
                    <a:pt x="1209586" y="525614"/>
                  </a:lnTo>
                  <a:lnTo>
                    <a:pt x="1223975" y="525614"/>
                  </a:lnTo>
                  <a:lnTo>
                    <a:pt x="1223975" y="511213"/>
                  </a:lnTo>
                  <a:close/>
                </a:path>
                <a:path w="1483360" h="784859">
                  <a:moveTo>
                    <a:pt x="1310373" y="770394"/>
                  </a:moveTo>
                  <a:lnTo>
                    <a:pt x="1295971" y="770394"/>
                  </a:lnTo>
                  <a:lnTo>
                    <a:pt x="1295971" y="781494"/>
                  </a:lnTo>
                  <a:lnTo>
                    <a:pt x="1310373" y="781494"/>
                  </a:lnTo>
                  <a:lnTo>
                    <a:pt x="1310373" y="770394"/>
                  </a:lnTo>
                  <a:close/>
                </a:path>
                <a:path w="1483360" h="784859">
                  <a:moveTo>
                    <a:pt x="1310373" y="684009"/>
                  </a:moveTo>
                  <a:lnTo>
                    <a:pt x="1295984" y="684009"/>
                  </a:lnTo>
                  <a:lnTo>
                    <a:pt x="1295984" y="698411"/>
                  </a:lnTo>
                  <a:lnTo>
                    <a:pt x="1310373" y="698411"/>
                  </a:lnTo>
                  <a:lnTo>
                    <a:pt x="1310373" y="684009"/>
                  </a:lnTo>
                  <a:close/>
                </a:path>
                <a:path w="1483360" h="784859">
                  <a:moveTo>
                    <a:pt x="1310373" y="597598"/>
                  </a:moveTo>
                  <a:lnTo>
                    <a:pt x="1295984" y="597598"/>
                  </a:lnTo>
                  <a:lnTo>
                    <a:pt x="1295984" y="612000"/>
                  </a:lnTo>
                  <a:lnTo>
                    <a:pt x="1310373" y="612000"/>
                  </a:lnTo>
                  <a:lnTo>
                    <a:pt x="1310373" y="597598"/>
                  </a:lnTo>
                  <a:close/>
                </a:path>
                <a:path w="1483360" h="784859">
                  <a:moveTo>
                    <a:pt x="1310373" y="511213"/>
                  </a:moveTo>
                  <a:lnTo>
                    <a:pt x="1295984" y="511213"/>
                  </a:lnTo>
                  <a:lnTo>
                    <a:pt x="1295984" y="525614"/>
                  </a:lnTo>
                  <a:lnTo>
                    <a:pt x="1310373" y="525614"/>
                  </a:lnTo>
                  <a:lnTo>
                    <a:pt x="1310373" y="511213"/>
                  </a:lnTo>
                  <a:close/>
                </a:path>
                <a:path w="1483360" h="784859">
                  <a:moveTo>
                    <a:pt x="1310373" y="432003"/>
                  </a:moveTo>
                  <a:lnTo>
                    <a:pt x="1295971" y="432003"/>
                  </a:lnTo>
                  <a:lnTo>
                    <a:pt x="1295971" y="439204"/>
                  </a:lnTo>
                  <a:lnTo>
                    <a:pt x="1310373" y="439204"/>
                  </a:lnTo>
                  <a:lnTo>
                    <a:pt x="1310373" y="432003"/>
                  </a:lnTo>
                  <a:close/>
                </a:path>
                <a:path w="1483360" h="784859">
                  <a:moveTo>
                    <a:pt x="1396758" y="770394"/>
                  </a:moveTo>
                  <a:lnTo>
                    <a:pt x="1389570" y="770394"/>
                  </a:lnTo>
                  <a:lnTo>
                    <a:pt x="1382356" y="770394"/>
                  </a:lnTo>
                  <a:lnTo>
                    <a:pt x="1382356" y="781494"/>
                  </a:lnTo>
                  <a:lnTo>
                    <a:pt x="1389570" y="781494"/>
                  </a:lnTo>
                  <a:lnTo>
                    <a:pt x="1396758" y="781494"/>
                  </a:lnTo>
                  <a:lnTo>
                    <a:pt x="1396758" y="770394"/>
                  </a:lnTo>
                  <a:close/>
                </a:path>
                <a:path w="1483360" h="784859">
                  <a:moveTo>
                    <a:pt x="1396758" y="683996"/>
                  </a:moveTo>
                  <a:lnTo>
                    <a:pt x="1389570" y="683996"/>
                  </a:lnTo>
                  <a:lnTo>
                    <a:pt x="1382356" y="683996"/>
                  </a:lnTo>
                  <a:lnTo>
                    <a:pt x="1382356" y="698385"/>
                  </a:lnTo>
                  <a:lnTo>
                    <a:pt x="1389570" y="698385"/>
                  </a:lnTo>
                  <a:lnTo>
                    <a:pt x="1396758" y="698385"/>
                  </a:lnTo>
                  <a:lnTo>
                    <a:pt x="1396758" y="683996"/>
                  </a:lnTo>
                  <a:close/>
                </a:path>
                <a:path w="1483360" h="784859">
                  <a:moveTo>
                    <a:pt x="1396758" y="597611"/>
                  </a:moveTo>
                  <a:lnTo>
                    <a:pt x="1389570" y="597611"/>
                  </a:lnTo>
                  <a:lnTo>
                    <a:pt x="1382356" y="597611"/>
                  </a:lnTo>
                  <a:lnTo>
                    <a:pt x="1382356" y="611987"/>
                  </a:lnTo>
                  <a:lnTo>
                    <a:pt x="1389570" y="611987"/>
                  </a:lnTo>
                  <a:lnTo>
                    <a:pt x="1396758" y="611987"/>
                  </a:lnTo>
                  <a:lnTo>
                    <a:pt x="1396758" y="597611"/>
                  </a:lnTo>
                  <a:close/>
                </a:path>
                <a:path w="1483360" h="784859">
                  <a:moveTo>
                    <a:pt x="1396758" y="511200"/>
                  </a:moveTo>
                  <a:lnTo>
                    <a:pt x="1389570" y="511200"/>
                  </a:lnTo>
                  <a:lnTo>
                    <a:pt x="1382356" y="511200"/>
                  </a:lnTo>
                  <a:lnTo>
                    <a:pt x="1382356" y="525602"/>
                  </a:lnTo>
                  <a:lnTo>
                    <a:pt x="1389570" y="525602"/>
                  </a:lnTo>
                  <a:lnTo>
                    <a:pt x="1396758" y="525602"/>
                  </a:lnTo>
                  <a:lnTo>
                    <a:pt x="1396758" y="511200"/>
                  </a:lnTo>
                  <a:close/>
                </a:path>
                <a:path w="1483360" h="784859">
                  <a:moveTo>
                    <a:pt x="1396758" y="432003"/>
                  </a:moveTo>
                  <a:lnTo>
                    <a:pt x="1389570" y="432003"/>
                  </a:lnTo>
                  <a:lnTo>
                    <a:pt x="1382356" y="432003"/>
                  </a:lnTo>
                  <a:lnTo>
                    <a:pt x="1382356" y="439204"/>
                  </a:lnTo>
                  <a:lnTo>
                    <a:pt x="1389570" y="439204"/>
                  </a:lnTo>
                  <a:lnTo>
                    <a:pt x="1396758" y="439204"/>
                  </a:lnTo>
                  <a:lnTo>
                    <a:pt x="1396758" y="432003"/>
                  </a:lnTo>
                  <a:close/>
                </a:path>
                <a:path w="1483360" h="784859">
                  <a:moveTo>
                    <a:pt x="1483169" y="770394"/>
                  </a:moveTo>
                  <a:lnTo>
                    <a:pt x="1468767" y="770394"/>
                  </a:lnTo>
                  <a:lnTo>
                    <a:pt x="1468767" y="781494"/>
                  </a:lnTo>
                  <a:lnTo>
                    <a:pt x="1483169" y="781494"/>
                  </a:lnTo>
                  <a:lnTo>
                    <a:pt x="1483169" y="770394"/>
                  </a:lnTo>
                  <a:close/>
                </a:path>
                <a:path w="1483360" h="784859">
                  <a:moveTo>
                    <a:pt x="1483169" y="432003"/>
                  </a:moveTo>
                  <a:lnTo>
                    <a:pt x="1468767" y="432003"/>
                  </a:lnTo>
                  <a:lnTo>
                    <a:pt x="1468767" y="439204"/>
                  </a:lnTo>
                  <a:lnTo>
                    <a:pt x="1483169" y="439204"/>
                  </a:lnTo>
                  <a:lnTo>
                    <a:pt x="1483169" y="432003"/>
                  </a:lnTo>
                  <a:close/>
                </a:path>
                <a:path w="1483360" h="784859">
                  <a:moveTo>
                    <a:pt x="1483194" y="684009"/>
                  </a:moveTo>
                  <a:lnTo>
                    <a:pt x="1468780" y="684009"/>
                  </a:lnTo>
                  <a:lnTo>
                    <a:pt x="1468780" y="698411"/>
                  </a:lnTo>
                  <a:lnTo>
                    <a:pt x="1483194" y="698411"/>
                  </a:lnTo>
                  <a:lnTo>
                    <a:pt x="1483194" y="684009"/>
                  </a:lnTo>
                  <a:close/>
                </a:path>
                <a:path w="1483360" h="784859">
                  <a:moveTo>
                    <a:pt x="1483194" y="597598"/>
                  </a:moveTo>
                  <a:lnTo>
                    <a:pt x="1468780" y="597598"/>
                  </a:lnTo>
                  <a:lnTo>
                    <a:pt x="1468780" y="612000"/>
                  </a:lnTo>
                  <a:lnTo>
                    <a:pt x="1483194" y="612000"/>
                  </a:lnTo>
                  <a:lnTo>
                    <a:pt x="1483194" y="597598"/>
                  </a:lnTo>
                  <a:close/>
                </a:path>
                <a:path w="1483360" h="784859">
                  <a:moveTo>
                    <a:pt x="1483194" y="511213"/>
                  </a:moveTo>
                  <a:lnTo>
                    <a:pt x="1468780" y="511213"/>
                  </a:lnTo>
                  <a:lnTo>
                    <a:pt x="1468780" y="525614"/>
                  </a:lnTo>
                  <a:lnTo>
                    <a:pt x="1483194" y="525614"/>
                  </a:lnTo>
                  <a:lnTo>
                    <a:pt x="1483194" y="5112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5173" y="7045451"/>
              <a:ext cx="353060" cy="432434"/>
            </a:xfrm>
            <a:custGeom>
              <a:avLst/>
              <a:gdLst/>
              <a:ahLst/>
              <a:cxnLst/>
              <a:rect l="l" t="t" r="r" b="b"/>
              <a:pathLst>
                <a:path w="353059" h="432434">
                  <a:moveTo>
                    <a:pt x="7023" y="252006"/>
                  </a:moveTo>
                  <a:lnTo>
                    <a:pt x="5473" y="252006"/>
                  </a:lnTo>
                  <a:lnTo>
                    <a:pt x="7023" y="253568"/>
                  </a:lnTo>
                  <a:lnTo>
                    <a:pt x="7023" y="252006"/>
                  </a:lnTo>
                  <a:close/>
                </a:path>
                <a:path w="353059" h="432434">
                  <a:moveTo>
                    <a:pt x="7023" y="172974"/>
                  </a:moveTo>
                  <a:lnTo>
                    <a:pt x="0" y="179997"/>
                  </a:lnTo>
                  <a:lnTo>
                    <a:pt x="7023" y="179997"/>
                  </a:lnTo>
                  <a:lnTo>
                    <a:pt x="7023" y="172974"/>
                  </a:lnTo>
                  <a:close/>
                </a:path>
                <a:path w="353059" h="432434">
                  <a:moveTo>
                    <a:pt x="93421" y="338404"/>
                  </a:moveTo>
                  <a:lnTo>
                    <a:pt x="91859" y="338404"/>
                  </a:lnTo>
                  <a:lnTo>
                    <a:pt x="93421" y="339966"/>
                  </a:lnTo>
                  <a:lnTo>
                    <a:pt x="93421" y="338404"/>
                  </a:lnTo>
                  <a:close/>
                </a:path>
                <a:path w="353059" h="432434">
                  <a:moveTo>
                    <a:pt x="93433" y="251993"/>
                  </a:moveTo>
                  <a:lnTo>
                    <a:pt x="79044" y="251993"/>
                  </a:lnTo>
                  <a:lnTo>
                    <a:pt x="79044" y="266382"/>
                  </a:lnTo>
                  <a:lnTo>
                    <a:pt x="93433" y="266382"/>
                  </a:lnTo>
                  <a:lnTo>
                    <a:pt x="93433" y="251993"/>
                  </a:lnTo>
                  <a:close/>
                </a:path>
                <a:path w="353059" h="432434">
                  <a:moveTo>
                    <a:pt x="93433" y="165608"/>
                  </a:moveTo>
                  <a:lnTo>
                    <a:pt x="79044" y="165608"/>
                  </a:lnTo>
                  <a:lnTo>
                    <a:pt x="79044" y="179997"/>
                  </a:lnTo>
                  <a:lnTo>
                    <a:pt x="93433" y="179997"/>
                  </a:lnTo>
                  <a:lnTo>
                    <a:pt x="93433" y="165608"/>
                  </a:lnTo>
                  <a:close/>
                </a:path>
                <a:path w="353059" h="432434">
                  <a:moveTo>
                    <a:pt x="93433" y="86575"/>
                  </a:moveTo>
                  <a:lnTo>
                    <a:pt x="86410" y="93599"/>
                  </a:lnTo>
                  <a:lnTo>
                    <a:pt x="93433" y="93599"/>
                  </a:lnTo>
                  <a:lnTo>
                    <a:pt x="93433" y="86575"/>
                  </a:lnTo>
                  <a:close/>
                </a:path>
                <a:path w="353059" h="432434">
                  <a:moveTo>
                    <a:pt x="179832" y="424815"/>
                  </a:moveTo>
                  <a:lnTo>
                    <a:pt x="178269" y="424815"/>
                  </a:lnTo>
                  <a:lnTo>
                    <a:pt x="179832" y="426377"/>
                  </a:lnTo>
                  <a:lnTo>
                    <a:pt x="179832" y="424815"/>
                  </a:lnTo>
                  <a:close/>
                </a:path>
                <a:path w="353059" h="432434">
                  <a:moveTo>
                    <a:pt x="179832" y="338404"/>
                  </a:moveTo>
                  <a:lnTo>
                    <a:pt x="165442" y="338404"/>
                  </a:lnTo>
                  <a:lnTo>
                    <a:pt x="165442" y="352818"/>
                  </a:lnTo>
                  <a:lnTo>
                    <a:pt x="179832" y="352818"/>
                  </a:lnTo>
                  <a:lnTo>
                    <a:pt x="179832" y="338404"/>
                  </a:lnTo>
                  <a:close/>
                </a:path>
                <a:path w="353059" h="432434">
                  <a:moveTo>
                    <a:pt x="179832" y="251993"/>
                  </a:moveTo>
                  <a:lnTo>
                    <a:pt x="165442" y="251993"/>
                  </a:lnTo>
                  <a:lnTo>
                    <a:pt x="165442" y="266382"/>
                  </a:lnTo>
                  <a:lnTo>
                    <a:pt x="179832" y="266382"/>
                  </a:lnTo>
                  <a:lnTo>
                    <a:pt x="179832" y="251993"/>
                  </a:lnTo>
                  <a:close/>
                </a:path>
                <a:path w="353059" h="432434">
                  <a:moveTo>
                    <a:pt x="179832" y="165608"/>
                  </a:moveTo>
                  <a:lnTo>
                    <a:pt x="165442" y="165608"/>
                  </a:lnTo>
                  <a:lnTo>
                    <a:pt x="165442" y="179997"/>
                  </a:lnTo>
                  <a:lnTo>
                    <a:pt x="179832" y="179997"/>
                  </a:lnTo>
                  <a:lnTo>
                    <a:pt x="179832" y="165608"/>
                  </a:lnTo>
                  <a:close/>
                </a:path>
                <a:path w="353059" h="432434">
                  <a:moveTo>
                    <a:pt x="179832" y="79197"/>
                  </a:moveTo>
                  <a:lnTo>
                    <a:pt x="165442" y="79197"/>
                  </a:lnTo>
                  <a:lnTo>
                    <a:pt x="165442" y="93586"/>
                  </a:lnTo>
                  <a:lnTo>
                    <a:pt x="179832" y="93586"/>
                  </a:lnTo>
                  <a:lnTo>
                    <a:pt x="179832" y="79197"/>
                  </a:lnTo>
                  <a:close/>
                </a:path>
                <a:path w="353059" h="432434">
                  <a:moveTo>
                    <a:pt x="179832" y="177"/>
                  </a:moveTo>
                  <a:lnTo>
                    <a:pt x="172796" y="7200"/>
                  </a:lnTo>
                  <a:lnTo>
                    <a:pt x="179832" y="7200"/>
                  </a:lnTo>
                  <a:lnTo>
                    <a:pt x="179832" y="177"/>
                  </a:lnTo>
                  <a:close/>
                </a:path>
                <a:path w="353059" h="432434">
                  <a:moveTo>
                    <a:pt x="266242" y="424789"/>
                  </a:moveTo>
                  <a:lnTo>
                    <a:pt x="251853" y="424789"/>
                  </a:lnTo>
                  <a:lnTo>
                    <a:pt x="251853" y="431990"/>
                  </a:lnTo>
                  <a:lnTo>
                    <a:pt x="266242" y="431990"/>
                  </a:lnTo>
                  <a:lnTo>
                    <a:pt x="266242" y="424789"/>
                  </a:lnTo>
                  <a:close/>
                </a:path>
                <a:path w="353059" h="432434">
                  <a:moveTo>
                    <a:pt x="266242" y="338404"/>
                  </a:moveTo>
                  <a:lnTo>
                    <a:pt x="251841" y="338404"/>
                  </a:lnTo>
                  <a:lnTo>
                    <a:pt x="251841" y="352818"/>
                  </a:lnTo>
                  <a:lnTo>
                    <a:pt x="266242" y="352818"/>
                  </a:lnTo>
                  <a:lnTo>
                    <a:pt x="266242" y="338404"/>
                  </a:lnTo>
                  <a:close/>
                </a:path>
                <a:path w="353059" h="432434">
                  <a:moveTo>
                    <a:pt x="266242" y="251993"/>
                  </a:moveTo>
                  <a:lnTo>
                    <a:pt x="251841" y="251993"/>
                  </a:lnTo>
                  <a:lnTo>
                    <a:pt x="251841" y="266382"/>
                  </a:lnTo>
                  <a:lnTo>
                    <a:pt x="266242" y="266382"/>
                  </a:lnTo>
                  <a:lnTo>
                    <a:pt x="266242" y="251993"/>
                  </a:lnTo>
                  <a:close/>
                </a:path>
                <a:path w="353059" h="432434">
                  <a:moveTo>
                    <a:pt x="266242" y="165608"/>
                  </a:moveTo>
                  <a:lnTo>
                    <a:pt x="251841" y="165608"/>
                  </a:lnTo>
                  <a:lnTo>
                    <a:pt x="251841" y="179997"/>
                  </a:lnTo>
                  <a:lnTo>
                    <a:pt x="266242" y="179997"/>
                  </a:lnTo>
                  <a:lnTo>
                    <a:pt x="266242" y="165608"/>
                  </a:lnTo>
                  <a:close/>
                </a:path>
                <a:path w="353059" h="432434">
                  <a:moveTo>
                    <a:pt x="266242" y="79197"/>
                  </a:moveTo>
                  <a:lnTo>
                    <a:pt x="251841" y="79197"/>
                  </a:lnTo>
                  <a:lnTo>
                    <a:pt x="251841" y="93586"/>
                  </a:lnTo>
                  <a:lnTo>
                    <a:pt x="266242" y="93586"/>
                  </a:lnTo>
                  <a:lnTo>
                    <a:pt x="266242" y="79197"/>
                  </a:lnTo>
                  <a:close/>
                </a:path>
                <a:path w="353059" h="432434">
                  <a:moveTo>
                    <a:pt x="266242" y="0"/>
                  </a:moveTo>
                  <a:lnTo>
                    <a:pt x="251853" y="0"/>
                  </a:lnTo>
                  <a:lnTo>
                    <a:pt x="251853" y="7200"/>
                  </a:lnTo>
                  <a:lnTo>
                    <a:pt x="266242" y="7200"/>
                  </a:lnTo>
                  <a:lnTo>
                    <a:pt x="266242" y="0"/>
                  </a:lnTo>
                  <a:close/>
                </a:path>
                <a:path w="353059" h="432434">
                  <a:moveTo>
                    <a:pt x="352628" y="338391"/>
                  </a:moveTo>
                  <a:lnTo>
                    <a:pt x="345452" y="338391"/>
                  </a:lnTo>
                  <a:lnTo>
                    <a:pt x="338239" y="338391"/>
                  </a:lnTo>
                  <a:lnTo>
                    <a:pt x="338239" y="352793"/>
                  </a:lnTo>
                  <a:lnTo>
                    <a:pt x="345452" y="352793"/>
                  </a:lnTo>
                  <a:lnTo>
                    <a:pt x="352628" y="352793"/>
                  </a:lnTo>
                  <a:lnTo>
                    <a:pt x="352628" y="338391"/>
                  </a:lnTo>
                  <a:close/>
                </a:path>
                <a:path w="353059" h="432434">
                  <a:moveTo>
                    <a:pt x="352628" y="251993"/>
                  </a:moveTo>
                  <a:lnTo>
                    <a:pt x="345452" y="251993"/>
                  </a:lnTo>
                  <a:lnTo>
                    <a:pt x="338239" y="251993"/>
                  </a:lnTo>
                  <a:lnTo>
                    <a:pt x="338239" y="266382"/>
                  </a:lnTo>
                  <a:lnTo>
                    <a:pt x="345452" y="266382"/>
                  </a:lnTo>
                  <a:lnTo>
                    <a:pt x="352628" y="266382"/>
                  </a:lnTo>
                  <a:lnTo>
                    <a:pt x="352628" y="251993"/>
                  </a:lnTo>
                  <a:close/>
                </a:path>
                <a:path w="353059" h="432434">
                  <a:moveTo>
                    <a:pt x="352628" y="165608"/>
                  </a:moveTo>
                  <a:lnTo>
                    <a:pt x="345452" y="165608"/>
                  </a:lnTo>
                  <a:lnTo>
                    <a:pt x="338239" y="165608"/>
                  </a:lnTo>
                  <a:lnTo>
                    <a:pt x="338239" y="179984"/>
                  </a:lnTo>
                  <a:lnTo>
                    <a:pt x="345452" y="179984"/>
                  </a:lnTo>
                  <a:lnTo>
                    <a:pt x="352628" y="179984"/>
                  </a:lnTo>
                  <a:lnTo>
                    <a:pt x="352628" y="165608"/>
                  </a:lnTo>
                  <a:close/>
                </a:path>
                <a:path w="353059" h="432434">
                  <a:moveTo>
                    <a:pt x="352628" y="79197"/>
                  </a:moveTo>
                  <a:lnTo>
                    <a:pt x="345452" y="79197"/>
                  </a:lnTo>
                  <a:lnTo>
                    <a:pt x="338239" y="79197"/>
                  </a:lnTo>
                  <a:lnTo>
                    <a:pt x="338239" y="93599"/>
                  </a:lnTo>
                  <a:lnTo>
                    <a:pt x="345452" y="93599"/>
                  </a:lnTo>
                  <a:lnTo>
                    <a:pt x="352628" y="93599"/>
                  </a:lnTo>
                  <a:lnTo>
                    <a:pt x="352628" y="79197"/>
                  </a:lnTo>
                  <a:close/>
                </a:path>
                <a:path w="353059" h="432434">
                  <a:moveTo>
                    <a:pt x="352628" y="0"/>
                  </a:moveTo>
                  <a:lnTo>
                    <a:pt x="345452" y="0"/>
                  </a:lnTo>
                  <a:lnTo>
                    <a:pt x="338239" y="0"/>
                  </a:lnTo>
                  <a:lnTo>
                    <a:pt x="338239" y="7200"/>
                  </a:lnTo>
                  <a:lnTo>
                    <a:pt x="345452" y="7200"/>
                  </a:lnTo>
                  <a:lnTo>
                    <a:pt x="352628" y="7200"/>
                  </a:lnTo>
                  <a:lnTo>
                    <a:pt x="3526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377704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5689"/>
                </a:moveTo>
                <a:lnTo>
                  <a:pt x="5664" y="5689"/>
                </a:lnTo>
                <a:lnTo>
                  <a:pt x="0" y="5689"/>
                </a:lnTo>
                <a:lnTo>
                  <a:pt x="0" y="11353"/>
                </a:lnTo>
                <a:lnTo>
                  <a:pt x="5651" y="11353"/>
                </a:lnTo>
                <a:lnTo>
                  <a:pt x="11328" y="11353"/>
                </a:lnTo>
                <a:lnTo>
                  <a:pt x="11328" y="5689"/>
                </a:lnTo>
                <a:close/>
              </a:path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5676"/>
                </a:lnTo>
                <a:lnTo>
                  <a:pt x="5651" y="5676"/>
                </a:lnTo>
                <a:lnTo>
                  <a:pt x="11328" y="567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77704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11366"/>
                </a:lnTo>
                <a:lnTo>
                  <a:pt x="5651" y="11366"/>
                </a:lnTo>
                <a:lnTo>
                  <a:pt x="11328" y="1136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3707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05200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7333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145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0956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37078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05200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332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145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0956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078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7078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7078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7078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7078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7078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7078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7078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37078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4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6896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6896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8967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68967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68967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968968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68967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68967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68967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68967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68968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5" name="object 55"/>
          <p:cNvGrpSpPr/>
          <p:nvPr/>
        </p:nvGrpSpPr>
        <p:grpSpPr>
          <a:xfrm>
            <a:off x="8529735" y="488195"/>
            <a:ext cx="1405255" cy="121285"/>
            <a:chOff x="8529735" y="488195"/>
            <a:chExt cx="1405255" cy="12128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5" y="488195"/>
              <a:ext cx="89661" cy="12096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4" y="489869"/>
              <a:ext cx="99377" cy="117767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17" y="489864"/>
              <a:ext cx="186809" cy="119280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9" y="489866"/>
              <a:ext cx="91465" cy="119278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4" y="489858"/>
              <a:ext cx="93725" cy="11777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5" y="489866"/>
              <a:ext cx="92862" cy="117754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33" y="489872"/>
              <a:ext cx="92494" cy="11775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5" y="490028"/>
              <a:ext cx="109994" cy="11760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40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8" y="413763"/>
            <a:ext cx="248902" cy="274462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9"/>
            <a:ext cx="1125985" cy="38914"/>
          </a:xfrm>
          <a:prstGeom prst="rect">
            <a:avLst/>
          </a:prstGeom>
        </p:spPr>
      </p:pic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DBEF8512-7B50-4FF7-8868-29BB9EC0B706}"/>
              </a:ext>
            </a:extLst>
          </p:cNvPr>
          <p:cNvSpPr txBox="1"/>
          <p:nvPr/>
        </p:nvSpPr>
        <p:spPr>
          <a:xfrm>
            <a:off x="2768600" y="4056512"/>
            <a:ext cx="7488880" cy="2849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40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ESSERE IN POSSESSO:</a:t>
            </a:r>
          </a:p>
          <a:p>
            <a:pPr>
              <a:lnSpc>
                <a:spcPct val="107000"/>
              </a:lnSpc>
              <a:spcAft>
                <a:spcPts val="240"/>
              </a:spcAft>
            </a:pPr>
            <a:endParaRPr lang="it-IT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240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dell’accreditamento sul sistema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Umbria effettuabile seguendo la procedura on-line riportata nell’Allegato C oppure dell’accreditamento a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SPID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Sistema Pubblico di Identità Digitale;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una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marca da bollo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€ 16,00;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40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un indirizzo di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Posta Elettronica Certificata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valido e funzionante;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certificato di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firma digitale del legale rappresentante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in corso di validità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6863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93554" y="669758"/>
            <a:ext cx="5089716" cy="862158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 marR="5080">
              <a:lnSpc>
                <a:spcPct val="77900"/>
              </a:lnSpc>
              <a:spcBef>
                <a:spcPts val="919"/>
              </a:spcBef>
            </a:pPr>
            <a:r>
              <a:rPr lang="it-IT" sz="3100" dirty="0"/>
              <a:t>COMPILAZIONE E INVIO DELLE DOMANDE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12"/>
            <a:ext cx="2581910" cy="7560309"/>
            <a:chOff x="0" y="12"/>
            <a:chExt cx="2581910" cy="7560309"/>
          </a:xfrm>
        </p:grpSpPr>
        <p:sp>
          <p:nvSpPr>
            <p:cNvPr id="7" name="object 7"/>
            <p:cNvSpPr/>
            <p:nvPr/>
          </p:nvSpPr>
          <p:spPr>
            <a:xfrm>
              <a:off x="0" y="12"/>
              <a:ext cx="2581910" cy="7560309"/>
            </a:xfrm>
            <a:custGeom>
              <a:avLst/>
              <a:gdLst/>
              <a:ahLst/>
              <a:cxnLst/>
              <a:rect l="l" t="t" r="r" b="b"/>
              <a:pathLst>
                <a:path w="2581910" h="7560309">
                  <a:moveTo>
                    <a:pt x="2581605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2581605" y="7559992"/>
                  </a:lnTo>
                  <a:lnTo>
                    <a:pt x="2581605" y="0"/>
                  </a:lnTo>
                  <a:close/>
                </a:path>
              </a:pathLst>
            </a:custGeom>
            <a:solidFill>
              <a:srgbClr val="148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0629" y="5742254"/>
              <a:ext cx="1569720" cy="439420"/>
            </a:xfrm>
            <a:custGeom>
              <a:avLst/>
              <a:gdLst/>
              <a:ahLst/>
              <a:cxnLst/>
              <a:rect l="l" t="t" r="r" b="b"/>
              <a:pathLst>
                <a:path w="1569720" h="439420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1569720" h="439420">
                  <a:moveTo>
                    <a:pt x="100787" y="0"/>
                  </a:moveTo>
                  <a:lnTo>
                    <a:pt x="86398" y="0"/>
                  </a:lnTo>
                  <a:lnTo>
                    <a:pt x="86398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1569720" h="439420">
                  <a:moveTo>
                    <a:pt x="187172" y="0"/>
                  </a:moveTo>
                  <a:lnTo>
                    <a:pt x="179997" y="0"/>
                  </a:lnTo>
                  <a:lnTo>
                    <a:pt x="172783" y="0"/>
                  </a:lnTo>
                  <a:lnTo>
                    <a:pt x="172783" y="7200"/>
                  </a:lnTo>
                  <a:lnTo>
                    <a:pt x="179997" y="7200"/>
                  </a:lnTo>
                  <a:lnTo>
                    <a:pt x="187172" y="7200"/>
                  </a:lnTo>
                  <a:lnTo>
                    <a:pt x="187172" y="0"/>
                  </a:lnTo>
                  <a:close/>
                </a:path>
                <a:path w="1569720" h="439420">
                  <a:moveTo>
                    <a:pt x="273596" y="0"/>
                  </a:moveTo>
                  <a:lnTo>
                    <a:pt x="259181" y="0"/>
                  </a:lnTo>
                  <a:lnTo>
                    <a:pt x="259181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1569720" h="439420">
                  <a:moveTo>
                    <a:pt x="359981" y="0"/>
                  </a:moveTo>
                  <a:lnTo>
                    <a:pt x="345579" y="0"/>
                  </a:lnTo>
                  <a:lnTo>
                    <a:pt x="345579" y="7200"/>
                  </a:lnTo>
                  <a:lnTo>
                    <a:pt x="359981" y="7200"/>
                  </a:lnTo>
                  <a:lnTo>
                    <a:pt x="359981" y="0"/>
                  </a:lnTo>
                  <a:close/>
                </a:path>
                <a:path w="1569720" h="439420">
                  <a:moveTo>
                    <a:pt x="446379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1569720" h="439420">
                  <a:moveTo>
                    <a:pt x="532765" y="0"/>
                  </a:moveTo>
                  <a:lnTo>
                    <a:pt x="518375" y="0"/>
                  </a:lnTo>
                  <a:lnTo>
                    <a:pt x="518375" y="7200"/>
                  </a:lnTo>
                  <a:lnTo>
                    <a:pt x="532765" y="7200"/>
                  </a:lnTo>
                  <a:lnTo>
                    <a:pt x="532765" y="0"/>
                  </a:lnTo>
                  <a:close/>
                </a:path>
                <a:path w="1569720" h="439420">
                  <a:moveTo>
                    <a:pt x="619163" y="0"/>
                  </a:moveTo>
                  <a:lnTo>
                    <a:pt x="611974" y="0"/>
                  </a:lnTo>
                  <a:lnTo>
                    <a:pt x="604761" y="0"/>
                  </a:lnTo>
                  <a:lnTo>
                    <a:pt x="604761" y="7200"/>
                  </a:lnTo>
                  <a:lnTo>
                    <a:pt x="611974" y="7200"/>
                  </a:lnTo>
                  <a:lnTo>
                    <a:pt x="619163" y="7200"/>
                  </a:lnTo>
                  <a:lnTo>
                    <a:pt x="619163" y="0"/>
                  </a:lnTo>
                  <a:close/>
                </a:path>
                <a:path w="1569720" h="439420">
                  <a:moveTo>
                    <a:pt x="705586" y="0"/>
                  </a:moveTo>
                  <a:lnTo>
                    <a:pt x="691184" y="0"/>
                  </a:lnTo>
                  <a:lnTo>
                    <a:pt x="691184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1569720" h="439420">
                  <a:moveTo>
                    <a:pt x="791972" y="0"/>
                  </a:moveTo>
                  <a:lnTo>
                    <a:pt x="777582" y="0"/>
                  </a:lnTo>
                  <a:lnTo>
                    <a:pt x="777582" y="7200"/>
                  </a:lnTo>
                  <a:lnTo>
                    <a:pt x="791972" y="7200"/>
                  </a:lnTo>
                  <a:lnTo>
                    <a:pt x="791972" y="0"/>
                  </a:lnTo>
                  <a:close/>
                </a:path>
                <a:path w="1569720" h="439420">
                  <a:moveTo>
                    <a:pt x="878382" y="0"/>
                  </a:moveTo>
                  <a:lnTo>
                    <a:pt x="863981" y="0"/>
                  </a:lnTo>
                  <a:lnTo>
                    <a:pt x="863981" y="7200"/>
                  </a:lnTo>
                  <a:lnTo>
                    <a:pt x="878382" y="7200"/>
                  </a:lnTo>
                  <a:lnTo>
                    <a:pt x="878382" y="0"/>
                  </a:lnTo>
                  <a:close/>
                </a:path>
                <a:path w="1569720" h="439420">
                  <a:moveTo>
                    <a:pt x="964793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  <a:path w="1569720" h="439420">
                  <a:moveTo>
                    <a:pt x="1043965" y="0"/>
                  </a:moveTo>
                  <a:lnTo>
                    <a:pt x="1036777" y="0"/>
                  </a:lnTo>
                  <a:lnTo>
                    <a:pt x="1036777" y="7200"/>
                  </a:lnTo>
                  <a:lnTo>
                    <a:pt x="1043965" y="7200"/>
                  </a:lnTo>
                  <a:lnTo>
                    <a:pt x="1043965" y="0"/>
                  </a:lnTo>
                  <a:close/>
                </a:path>
                <a:path w="1569720" h="439420">
                  <a:moveTo>
                    <a:pt x="1051179" y="432003"/>
                  </a:moveTo>
                  <a:lnTo>
                    <a:pt x="1043978" y="432003"/>
                  </a:lnTo>
                  <a:lnTo>
                    <a:pt x="1043978" y="439191"/>
                  </a:lnTo>
                  <a:lnTo>
                    <a:pt x="1051179" y="439191"/>
                  </a:lnTo>
                  <a:lnTo>
                    <a:pt x="1051179" y="432003"/>
                  </a:lnTo>
                  <a:close/>
                </a:path>
                <a:path w="1569720" h="439420">
                  <a:moveTo>
                    <a:pt x="1051179" y="345605"/>
                  </a:moveTo>
                  <a:lnTo>
                    <a:pt x="1043978" y="345605"/>
                  </a:lnTo>
                  <a:lnTo>
                    <a:pt x="1043978" y="360006"/>
                  </a:lnTo>
                  <a:lnTo>
                    <a:pt x="1051179" y="360006"/>
                  </a:lnTo>
                  <a:lnTo>
                    <a:pt x="1051179" y="345605"/>
                  </a:lnTo>
                  <a:close/>
                </a:path>
                <a:path w="1569720" h="439420">
                  <a:moveTo>
                    <a:pt x="1051179" y="259207"/>
                  </a:moveTo>
                  <a:lnTo>
                    <a:pt x="1043978" y="259207"/>
                  </a:lnTo>
                  <a:lnTo>
                    <a:pt x="1043978" y="273608"/>
                  </a:lnTo>
                  <a:lnTo>
                    <a:pt x="1051179" y="273608"/>
                  </a:lnTo>
                  <a:lnTo>
                    <a:pt x="1051179" y="259207"/>
                  </a:lnTo>
                  <a:close/>
                </a:path>
                <a:path w="1569720" h="439420">
                  <a:moveTo>
                    <a:pt x="1051179" y="172808"/>
                  </a:moveTo>
                  <a:lnTo>
                    <a:pt x="1043978" y="172808"/>
                  </a:lnTo>
                  <a:lnTo>
                    <a:pt x="1043978" y="187210"/>
                  </a:lnTo>
                  <a:lnTo>
                    <a:pt x="1051179" y="187210"/>
                  </a:lnTo>
                  <a:lnTo>
                    <a:pt x="1051179" y="172808"/>
                  </a:lnTo>
                  <a:close/>
                </a:path>
                <a:path w="1569720" h="439420">
                  <a:moveTo>
                    <a:pt x="1051179" y="86398"/>
                  </a:moveTo>
                  <a:lnTo>
                    <a:pt x="1043978" y="86398"/>
                  </a:lnTo>
                  <a:lnTo>
                    <a:pt x="1043978" y="100799"/>
                  </a:lnTo>
                  <a:lnTo>
                    <a:pt x="1051179" y="100799"/>
                  </a:lnTo>
                  <a:lnTo>
                    <a:pt x="1051179" y="86398"/>
                  </a:lnTo>
                  <a:close/>
                </a:path>
                <a:path w="1569720" h="439420">
                  <a:moveTo>
                    <a:pt x="1051179" y="0"/>
                  </a:moveTo>
                  <a:lnTo>
                    <a:pt x="1043978" y="0"/>
                  </a:lnTo>
                  <a:lnTo>
                    <a:pt x="1043978" y="7200"/>
                  </a:lnTo>
                  <a:lnTo>
                    <a:pt x="1043978" y="14401"/>
                  </a:lnTo>
                  <a:lnTo>
                    <a:pt x="1051179" y="14401"/>
                  </a:lnTo>
                  <a:lnTo>
                    <a:pt x="1051179" y="7200"/>
                  </a:lnTo>
                  <a:lnTo>
                    <a:pt x="1051179" y="0"/>
                  </a:lnTo>
                  <a:close/>
                </a:path>
                <a:path w="1569720" h="439420">
                  <a:moveTo>
                    <a:pt x="1137577" y="432003"/>
                  </a:moveTo>
                  <a:lnTo>
                    <a:pt x="1123175" y="432003"/>
                  </a:lnTo>
                  <a:lnTo>
                    <a:pt x="1123175" y="439191"/>
                  </a:lnTo>
                  <a:lnTo>
                    <a:pt x="1137577" y="439191"/>
                  </a:lnTo>
                  <a:lnTo>
                    <a:pt x="1137577" y="432003"/>
                  </a:lnTo>
                  <a:close/>
                </a:path>
                <a:path w="1569720" h="439420">
                  <a:moveTo>
                    <a:pt x="1137577" y="345592"/>
                  </a:moveTo>
                  <a:lnTo>
                    <a:pt x="1123175" y="345592"/>
                  </a:lnTo>
                  <a:lnTo>
                    <a:pt x="1123175" y="359994"/>
                  </a:lnTo>
                  <a:lnTo>
                    <a:pt x="1137577" y="359994"/>
                  </a:lnTo>
                  <a:lnTo>
                    <a:pt x="1137577" y="345592"/>
                  </a:lnTo>
                  <a:close/>
                </a:path>
                <a:path w="1569720" h="439420">
                  <a:moveTo>
                    <a:pt x="1137577" y="259194"/>
                  </a:moveTo>
                  <a:lnTo>
                    <a:pt x="1123175" y="259194"/>
                  </a:lnTo>
                  <a:lnTo>
                    <a:pt x="1123175" y="273596"/>
                  </a:lnTo>
                  <a:lnTo>
                    <a:pt x="1137577" y="273596"/>
                  </a:lnTo>
                  <a:lnTo>
                    <a:pt x="1137577" y="259194"/>
                  </a:lnTo>
                  <a:close/>
                </a:path>
                <a:path w="1569720" h="439420">
                  <a:moveTo>
                    <a:pt x="1137577" y="172808"/>
                  </a:moveTo>
                  <a:lnTo>
                    <a:pt x="1123175" y="172808"/>
                  </a:lnTo>
                  <a:lnTo>
                    <a:pt x="1123175" y="187210"/>
                  </a:lnTo>
                  <a:lnTo>
                    <a:pt x="1137577" y="187210"/>
                  </a:lnTo>
                  <a:lnTo>
                    <a:pt x="1137577" y="172808"/>
                  </a:lnTo>
                  <a:close/>
                </a:path>
                <a:path w="1569720" h="439420">
                  <a:moveTo>
                    <a:pt x="1137577" y="86398"/>
                  </a:moveTo>
                  <a:lnTo>
                    <a:pt x="1123175" y="86398"/>
                  </a:lnTo>
                  <a:lnTo>
                    <a:pt x="1123175" y="100799"/>
                  </a:lnTo>
                  <a:lnTo>
                    <a:pt x="1137577" y="100799"/>
                  </a:lnTo>
                  <a:lnTo>
                    <a:pt x="1137577" y="86398"/>
                  </a:lnTo>
                  <a:close/>
                </a:path>
                <a:path w="1569720" h="439420">
                  <a:moveTo>
                    <a:pt x="1137577" y="0"/>
                  </a:moveTo>
                  <a:lnTo>
                    <a:pt x="1123175" y="0"/>
                  </a:lnTo>
                  <a:lnTo>
                    <a:pt x="1123175" y="7200"/>
                  </a:lnTo>
                  <a:lnTo>
                    <a:pt x="1123175" y="14401"/>
                  </a:lnTo>
                  <a:lnTo>
                    <a:pt x="1137577" y="14401"/>
                  </a:lnTo>
                  <a:lnTo>
                    <a:pt x="1137577" y="7200"/>
                  </a:lnTo>
                  <a:lnTo>
                    <a:pt x="1137577" y="0"/>
                  </a:lnTo>
                  <a:close/>
                </a:path>
                <a:path w="1569720" h="439420">
                  <a:moveTo>
                    <a:pt x="1223975" y="432003"/>
                  </a:moveTo>
                  <a:lnTo>
                    <a:pt x="1209573" y="432003"/>
                  </a:lnTo>
                  <a:lnTo>
                    <a:pt x="1209573" y="439191"/>
                  </a:lnTo>
                  <a:lnTo>
                    <a:pt x="1223975" y="439191"/>
                  </a:lnTo>
                  <a:lnTo>
                    <a:pt x="1223975" y="432003"/>
                  </a:lnTo>
                  <a:close/>
                </a:path>
                <a:path w="1569720" h="439420">
                  <a:moveTo>
                    <a:pt x="1223975" y="0"/>
                  </a:moveTo>
                  <a:lnTo>
                    <a:pt x="1209573" y="0"/>
                  </a:lnTo>
                  <a:lnTo>
                    <a:pt x="1209573" y="7200"/>
                  </a:lnTo>
                  <a:lnTo>
                    <a:pt x="1209573" y="14401"/>
                  </a:lnTo>
                  <a:lnTo>
                    <a:pt x="1223975" y="14401"/>
                  </a:lnTo>
                  <a:lnTo>
                    <a:pt x="1223975" y="7200"/>
                  </a:lnTo>
                  <a:lnTo>
                    <a:pt x="1223975" y="0"/>
                  </a:lnTo>
                  <a:close/>
                </a:path>
                <a:path w="1569720" h="439420">
                  <a:moveTo>
                    <a:pt x="1223987" y="345592"/>
                  </a:moveTo>
                  <a:lnTo>
                    <a:pt x="1209586" y="345592"/>
                  </a:lnTo>
                  <a:lnTo>
                    <a:pt x="1209586" y="359994"/>
                  </a:lnTo>
                  <a:lnTo>
                    <a:pt x="1223987" y="359994"/>
                  </a:lnTo>
                  <a:lnTo>
                    <a:pt x="1223987" y="345592"/>
                  </a:lnTo>
                  <a:close/>
                </a:path>
                <a:path w="1569720" h="439420">
                  <a:moveTo>
                    <a:pt x="1223987" y="259194"/>
                  </a:moveTo>
                  <a:lnTo>
                    <a:pt x="1209586" y="259194"/>
                  </a:lnTo>
                  <a:lnTo>
                    <a:pt x="1209586" y="273596"/>
                  </a:lnTo>
                  <a:lnTo>
                    <a:pt x="1223987" y="273596"/>
                  </a:lnTo>
                  <a:lnTo>
                    <a:pt x="1223987" y="259194"/>
                  </a:lnTo>
                  <a:close/>
                </a:path>
                <a:path w="1569720" h="439420">
                  <a:moveTo>
                    <a:pt x="1223987" y="172808"/>
                  </a:moveTo>
                  <a:lnTo>
                    <a:pt x="1209586" y="172808"/>
                  </a:lnTo>
                  <a:lnTo>
                    <a:pt x="1209586" y="187210"/>
                  </a:lnTo>
                  <a:lnTo>
                    <a:pt x="1223987" y="187210"/>
                  </a:lnTo>
                  <a:lnTo>
                    <a:pt x="1223987" y="172808"/>
                  </a:lnTo>
                  <a:close/>
                </a:path>
                <a:path w="1569720" h="439420">
                  <a:moveTo>
                    <a:pt x="1223987" y="86398"/>
                  </a:moveTo>
                  <a:lnTo>
                    <a:pt x="1209586" y="86398"/>
                  </a:lnTo>
                  <a:lnTo>
                    <a:pt x="1209586" y="100799"/>
                  </a:lnTo>
                  <a:lnTo>
                    <a:pt x="1223987" y="100799"/>
                  </a:lnTo>
                  <a:lnTo>
                    <a:pt x="1223987" y="86398"/>
                  </a:lnTo>
                  <a:close/>
                </a:path>
                <a:path w="1569720" h="439420">
                  <a:moveTo>
                    <a:pt x="1310360" y="432003"/>
                  </a:moveTo>
                  <a:lnTo>
                    <a:pt x="1295971" y="432003"/>
                  </a:lnTo>
                  <a:lnTo>
                    <a:pt x="1295971" y="439191"/>
                  </a:lnTo>
                  <a:lnTo>
                    <a:pt x="1310360" y="439191"/>
                  </a:lnTo>
                  <a:lnTo>
                    <a:pt x="1310360" y="432003"/>
                  </a:lnTo>
                  <a:close/>
                </a:path>
                <a:path w="1569720" h="439420">
                  <a:moveTo>
                    <a:pt x="1310360" y="0"/>
                  </a:moveTo>
                  <a:lnTo>
                    <a:pt x="1295971" y="0"/>
                  </a:lnTo>
                  <a:lnTo>
                    <a:pt x="1295971" y="7200"/>
                  </a:lnTo>
                  <a:lnTo>
                    <a:pt x="1295971" y="14401"/>
                  </a:lnTo>
                  <a:lnTo>
                    <a:pt x="1310360" y="14401"/>
                  </a:lnTo>
                  <a:lnTo>
                    <a:pt x="1310360" y="7200"/>
                  </a:lnTo>
                  <a:lnTo>
                    <a:pt x="1310360" y="0"/>
                  </a:lnTo>
                  <a:close/>
                </a:path>
                <a:path w="1569720" h="439420">
                  <a:moveTo>
                    <a:pt x="1310373" y="345592"/>
                  </a:moveTo>
                  <a:lnTo>
                    <a:pt x="1295984" y="345592"/>
                  </a:lnTo>
                  <a:lnTo>
                    <a:pt x="1295984" y="359994"/>
                  </a:lnTo>
                  <a:lnTo>
                    <a:pt x="1310373" y="359994"/>
                  </a:lnTo>
                  <a:lnTo>
                    <a:pt x="1310373" y="345592"/>
                  </a:lnTo>
                  <a:close/>
                </a:path>
                <a:path w="1569720" h="439420">
                  <a:moveTo>
                    <a:pt x="1310373" y="259194"/>
                  </a:moveTo>
                  <a:lnTo>
                    <a:pt x="1295984" y="259194"/>
                  </a:lnTo>
                  <a:lnTo>
                    <a:pt x="1295984" y="273596"/>
                  </a:lnTo>
                  <a:lnTo>
                    <a:pt x="1310373" y="273596"/>
                  </a:lnTo>
                  <a:lnTo>
                    <a:pt x="1310373" y="259194"/>
                  </a:lnTo>
                  <a:close/>
                </a:path>
                <a:path w="1569720" h="439420">
                  <a:moveTo>
                    <a:pt x="1310373" y="172808"/>
                  </a:moveTo>
                  <a:lnTo>
                    <a:pt x="1295984" y="172808"/>
                  </a:lnTo>
                  <a:lnTo>
                    <a:pt x="1295984" y="187210"/>
                  </a:lnTo>
                  <a:lnTo>
                    <a:pt x="1310373" y="187210"/>
                  </a:lnTo>
                  <a:lnTo>
                    <a:pt x="1310373" y="172808"/>
                  </a:lnTo>
                  <a:close/>
                </a:path>
                <a:path w="1569720" h="439420">
                  <a:moveTo>
                    <a:pt x="1310373" y="86398"/>
                  </a:moveTo>
                  <a:lnTo>
                    <a:pt x="1295984" y="86398"/>
                  </a:lnTo>
                  <a:lnTo>
                    <a:pt x="1295984" y="100799"/>
                  </a:lnTo>
                  <a:lnTo>
                    <a:pt x="1310373" y="100799"/>
                  </a:lnTo>
                  <a:lnTo>
                    <a:pt x="1310373" y="86398"/>
                  </a:lnTo>
                  <a:close/>
                </a:path>
                <a:path w="1569720" h="439420">
                  <a:moveTo>
                    <a:pt x="1396771" y="432003"/>
                  </a:moveTo>
                  <a:lnTo>
                    <a:pt x="1382369" y="432003"/>
                  </a:lnTo>
                  <a:lnTo>
                    <a:pt x="1382369" y="439191"/>
                  </a:lnTo>
                  <a:lnTo>
                    <a:pt x="1396771" y="439191"/>
                  </a:lnTo>
                  <a:lnTo>
                    <a:pt x="1396771" y="432003"/>
                  </a:lnTo>
                  <a:close/>
                </a:path>
                <a:path w="1569720" h="439420">
                  <a:moveTo>
                    <a:pt x="1396771" y="345592"/>
                  </a:moveTo>
                  <a:lnTo>
                    <a:pt x="1382382" y="345592"/>
                  </a:lnTo>
                  <a:lnTo>
                    <a:pt x="1382382" y="359994"/>
                  </a:lnTo>
                  <a:lnTo>
                    <a:pt x="1396771" y="359994"/>
                  </a:lnTo>
                  <a:lnTo>
                    <a:pt x="1396771" y="345592"/>
                  </a:lnTo>
                  <a:close/>
                </a:path>
                <a:path w="1569720" h="439420">
                  <a:moveTo>
                    <a:pt x="1396771" y="259194"/>
                  </a:moveTo>
                  <a:lnTo>
                    <a:pt x="1382382" y="259194"/>
                  </a:lnTo>
                  <a:lnTo>
                    <a:pt x="1382382" y="273596"/>
                  </a:lnTo>
                  <a:lnTo>
                    <a:pt x="1396771" y="273596"/>
                  </a:lnTo>
                  <a:lnTo>
                    <a:pt x="1396771" y="259194"/>
                  </a:lnTo>
                  <a:close/>
                </a:path>
                <a:path w="1569720" h="439420">
                  <a:moveTo>
                    <a:pt x="1396771" y="172808"/>
                  </a:moveTo>
                  <a:lnTo>
                    <a:pt x="1382382" y="172808"/>
                  </a:lnTo>
                  <a:lnTo>
                    <a:pt x="1382382" y="187210"/>
                  </a:lnTo>
                  <a:lnTo>
                    <a:pt x="1396771" y="187210"/>
                  </a:lnTo>
                  <a:lnTo>
                    <a:pt x="1396771" y="172808"/>
                  </a:lnTo>
                  <a:close/>
                </a:path>
                <a:path w="1569720" h="439420">
                  <a:moveTo>
                    <a:pt x="1396771" y="86398"/>
                  </a:moveTo>
                  <a:lnTo>
                    <a:pt x="1382382" y="86398"/>
                  </a:lnTo>
                  <a:lnTo>
                    <a:pt x="1382382" y="100799"/>
                  </a:lnTo>
                  <a:lnTo>
                    <a:pt x="1396771" y="100799"/>
                  </a:lnTo>
                  <a:lnTo>
                    <a:pt x="1396771" y="86398"/>
                  </a:lnTo>
                  <a:close/>
                </a:path>
                <a:path w="1569720" h="439420">
                  <a:moveTo>
                    <a:pt x="1396771" y="0"/>
                  </a:moveTo>
                  <a:lnTo>
                    <a:pt x="1382369" y="0"/>
                  </a:lnTo>
                  <a:lnTo>
                    <a:pt x="1382369" y="7200"/>
                  </a:lnTo>
                  <a:lnTo>
                    <a:pt x="1382369" y="14401"/>
                  </a:lnTo>
                  <a:lnTo>
                    <a:pt x="1396771" y="14401"/>
                  </a:lnTo>
                  <a:lnTo>
                    <a:pt x="1396771" y="7200"/>
                  </a:lnTo>
                  <a:lnTo>
                    <a:pt x="1396771" y="0"/>
                  </a:lnTo>
                  <a:close/>
                </a:path>
                <a:path w="1569720" h="439420">
                  <a:moveTo>
                    <a:pt x="1483156" y="432003"/>
                  </a:moveTo>
                  <a:lnTo>
                    <a:pt x="1475968" y="432003"/>
                  </a:lnTo>
                  <a:lnTo>
                    <a:pt x="1468755" y="432003"/>
                  </a:lnTo>
                  <a:lnTo>
                    <a:pt x="1468755" y="439191"/>
                  </a:lnTo>
                  <a:lnTo>
                    <a:pt x="1475968" y="439191"/>
                  </a:lnTo>
                  <a:lnTo>
                    <a:pt x="1483156" y="439191"/>
                  </a:lnTo>
                  <a:lnTo>
                    <a:pt x="1483156" y="432003"/>
                  </a:lnTo>
                  <a:close/>
                </a:path>
                <a:path w="1569720" h="439420">
                  <a:moveTo>
                    <a:pt x="1483156" y="345605"/>
                  </a:moveTo>
                  <a:lnTo>
                    <a:pt x="1475968" y="345605"/>
                  </a:lnTo>
                  <a:lnTo>
                    <a:pt x="1468755" y="345605"/>
                  </a:lnTo>
                  <a:lnTo>
                    <a:pt x="1468755" y="360006"/>
                  </a:lnTo>
                  <a:lnTo>
                    <a:pt x="1475968" y="360006"/>
                  </a:lnTo>
                  <a:lnTo>
                    <a:pt x="1483156" y="360006"/>
                  </a:lnTo>
                  <a:lnTo>
                    <a:pt x="1483156" y="345605"/>
                  </a:lnTo>
                  <a:close/>
                </a:path>
                <a:path w="1569720" h="439420">
                  <a:moveTo>
                    <a:pt x="1483156" y="259207"/>
                  </a:moveTo>
                  <a:lnTo>
                    <a:pt x="1475968" y="259207"/>
                  </a:lnTo>
                  <a:lnTo>
                    <a:pt x="1468755" y="259207"/>
                  </a:lnTo>
                  <a:lnTo>
                    <a:pt x="1468755" y="273608"/>
                  </a:lnTo>
                  <a:lnTo>
                    <a:pt x="1475968" y="273608"/>
                  </a:lnTo>
                  <a:lnTo>
                    <a:pt x="1483156" y="273608"/>
                  </a:lnTo>
                  <a:lnTo>
                    <a:pt x="1483156" y="259207"/>
                  </a:lnTo>
                  <a:close/>
                </a:path>
                <a:path w="1569720" h="439420">
                  <a:moveTo>
                    <a:pt x="1483156" y="172808"/>
                  </a:moveTo>
                  <a:lnTo>
                    <a:pt x="1475968" y="172808"/>
                  </a:lnTo>
                  <a:lnTo>
                    <a:pt x="1468755" y="172808"/>
                  </a:lnTo>
                  <a:lnTo>
                    <a:pt x="1468755" y="187210"/>
                  </a:lnTo>
                  <a:lnTo>
                    <a:pt x="1475968" y="187210"/>
                  </a:lnTo>
                  <a:lnTo>
                    <a:pt x="1483156" y="187210"/>
                  </a:lnTo>
                  <a:lnTo>
                    <a:pt x="1483156" y="172808"/>
                  </a:lnTo>
                  <a:close/>
                </a:path>
                <a:path w="1569720" h="439420">
                  <a:moveTo>
                    <a:pt x="1483156" y="86398"/>
                  </a:moveTo>
                  <a:lnTo>
                    <a:pt x="1475968" y="86398"/>
                  </a:lnTo>
                  <a:lnTo>
                    <a:pt x="1468755" y="86398"/>
                  </a:lnTo>
                  <a:lnTo>
                    <a:pt x="1468755" y="100799"/>
                  </a:lnTo>
                  <a:lnTo>
                    <a:pt x="1475968" y="100799"/>
                  </a:lnTo>
                  <a:lnTo>
                    <a:pt x="1483156" y="100799"/>
                  </a:lnTo>
                  <a:lnTo>
                    <a:pt x="1483156" y="86398"/>
                  </a:lnTo>
                  <a:close/>
                </a:path>
                <a:path w="1569720" h="439420">
                  <a:moveTo>
                    <a:pt x="1483156" y="0"/>
                  </a:moveTo>
                  <a:lnTo>
                    <a:pt x="1475968" y="0"/>
                  </a:lnTo>
                  <a:lnTo>
                    <a:pt x="1468755" y="0"/>
                  </a:lnTo>
                  <a:lnTo>
                    <a:pt x="1468755" y="7200"/>
                  </a:lnTo>
                  <a:lnTo>
                    <a:pt x="1468755" y="14401"/>
                  </a:lnTo>
                  <a:lnTo>
                    <a:pt x="1475968" y="14401"/>
                  </a:lnTo>
                  <a:lnTo>
                    <a:pt x="1483156" y="14401"/>
                  </a:lnTo>
                  <a:lnTo>
                    <a:pt x="1483156" y="7200"/>
                  </a:lnTo>
                  <a:lnTo>
                    <a:pt x="1483156" y="0"/>
                  </a:lnTo>
                  <a:close/>
                </a:path>
                <a:path w="1569720" h="439420">
                  <a:moveTo>
                    <a:pt x="1569567" y="432003"/>
                  </a:moveTo>
                  <a:lnTo>
                    <a:pt x="1555165" y="432003"/>
                  </a:lnTo>
                  <a:lnTo>
                    <a:pt x="1555165" y="439191"/>
                  </a:lnTo>
                  <a:lnTo>
                    <a:pt x="1569567" y="439191"/>
                  </a:lnTo>
                  <a:lnTo>
                    <a:pt x="1569567" y="432003"/>
                  </a:lnTo>
                  <a:close/>
                </a:path>
                <a:path w="1569720" h="439420">
                  <a:moveTo>
                    <a:pt x="1569567" y="0"/>
                  </a:moveTo>
                  <a:lnTo>
                    <a:pt x="1555165" y="0"/>
                  </a:lnTo>
                  <a:lnTo>
                    <a:pt x="1555165" y="7200"/>
                  </a:lnTo>
                  <a:lnTo>
                    <a:pt x="1555165" y="14401"/>
                  </a:lnTo>
                  <a:lnTo>
                    <a:pt x="1569567" y="14401"/>
                  </a:lnTo>
                  <a:lnTo>
                    <a:pt x="1569567" y="7200"/>
                  </a:lnTo>
                  <a:lnTo>
                    <a:pt x="1569567" y="0"/>
                  </a:lnTo>
                  <a:close/>
                </a:path>
                <a:path w="1569720" h="439420">
                  <a:moveTo>
                    <a:pt x="1569580" y="345605"/>
                  </a:moveTo>
                  <a:lnTo>
                    <a:pt x="1555178" y="345605"/>
                  </a:lnTo>
                  <a:lnTo>
                    <a:pt x="1555178" y="360006"/>
                  </a:lnTo>
                  <a:lnTo>
                    <a:pt x="1569580" y="360006"/>
                  </a:lnTo>
                  <a:lnTo>
                    <a:pt x="1569580" y="345605"/>
                  </a:lnTo>
                  <a:close/>
                </a:path>
                <a:path w="1569720" h="439420">
                  <a:moveTo>
                    <a:pt x="1569580" y="259194"/>
                  </a:moveTo>
                  <a:lnTo>
                    <a:pt x="1555178" y="259194"/>
                  </a:lnTo>
                  <a:lnTo>
                    <a:pt x="1555178" y="273596"/>
                  </a:lnTo>
                  <a:lnTo>
                    <a:pt x="1569580" y="273596"/>
                  </a:lnTo>
                  <a:lnTo>
                    <a:pt x="1569580" y="259194"/>
                  </a:lnTo>
                  <a:close/>
                </a:path>
                <a:path w="1569720" h="439420">
                  <a:moveTo>
                    <a:pt x="1569580" y="172808"/>
                  </a:moveTo>
                  <a:lnTo>
                    <a:pt x="1555178" y="172808"/>
                  </a:lnTo>
                  <a:lnTo>
                    <a:pt x="1555178" y="187210"/>
                  </a:lnTo>
                  <a:lnTo>
                    <a:pt x="1569580" y="187210"/>
                  </a:lnTo>
                  <a:lnTo>
                    <a:pt x="1569580" y="172808"/>
                  </a:lnTo>
                  <a:close/>
                </a:path>
                <a:path w="1569720" h="439420">
                  <a:moveTo>
                    <a:pt x="1569580" y="86398"/>
                  </a:moveTo>
                  <a:lnTo>
                    <a:pt x="1555178" y="86398"/>
                  </a:lnTo>
                  <a:lnTo>
                    <a:pt x="1555178" y="100799"/>
                  </a:lnTo>
                  <a:lnTo>
                    <a:pt x="1569580" y="100799"/>
                  </a:lnTo>
                  <a:lnTo>
                    <a:pt x="1569580" y="86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7014" y="5749455"/>
              <a:ext cx="965200" cy="432434"/>
            </a:xfrm>
            <a:custGeom>
              <a:avLst/>
              <a:gdLst/>
              <a:ahLst/>
              <a:cxnLst/>
              <a:rect l="l" t="t" r="r" b="b"/>
              <a:pathLst>
                <a:path w="965200" h="432435">
                  <a:moveTo>
                    <a:pt x="14401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401" y="352806"/>
                  </a:lnTo>
                  <a:lnTo>
                    <a:pt x="14401" y="338404"/>
                  </a:lnTo>
                  <a:close/>
                </a:path>
                <a:path w="965200" h="432435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965200" h="432435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965200" h="432435">
                  <a:moveTo>
                    <a:pt x="100787" y="338404"/>
                  </a:moveTo>
                  <a:lnTo>
                    <a:pt x="93611" y="338404"/>
                  </a:lnTo>
                  <a:lnTo>
                    <a:pt x="86398" y="338404"/>
                  </a:lnTo>
                  <a:lnTo>
                    <a:pt x="86398" y="352806"/>
                  </a:lnTo>
                  <a:lnTo>
                    <a:pt x="93611" y="352806"/>
                  </a:lnTo>
                  <a:lnTo>
                    <a:pt x="100787" y="352806"/>
                  </a:lnTo>
                  <a:lnTo>
                    <a:pt x="100787" y="338404"/>
                  </a:lnTo>
                  <a:close/>
                </a:path>
                <a:path w="965200" h="432435">
                  <a:moveTo>
                    <a:pt x="100787" y="252006"/>
                  </a:moveTo>
                  <a:lnTo>
                    <a:pt x="93611" y="252006"/>
                  </a:lnTo>
                  <a:lnTo>
                    <a:pt x="86398" y="252006"/>
                  </a:lnTo>
                  <a:lnTo>
                    <a:pt x="86398" y="266407"/>
                  </a:lnTo>
                  <a:lnTo>
                    <a:pt x="93611" y="266407"/>
                  </a:lnTo>
                  <a:lnTo>
                    <a:pt x="100787" y="266407"/>
                  </a:lnTo>
                  <a:lnTo>
                    <a:pt x="100787" y="252006"/>
                  </a:lnTo>
                  <a:close/>
                </a:path>
                <a:path w="965200" h="432435">
                  <a:moveTo>
                    <a:pt x="100787" y="165608"/>
                  </a:moveTo>
                  <a:lnTo>
                    <a:pt x="93611" y="165608"/>
                  </a:lnTo>
                  <a:lnTo>
                    <a:pt x="86398" y="165608"/>
                  </a:lnTo>
                  <a:lnTo>
                    <a:pt x="86398" y="180009"/>
                  </a:lnTo>
                  <a:lnTo>
                    <a:pt x="93611" y="180009"/>
                  </a:lnTo>
                  <a:lnTo>
                    <a:pt x="100787" y="180009"/>
                  </a:lnTo>
                  <a:lnTo>
                    <a:pt x="100787" y="165608"/>
                  </a:lnTo>
                  <a:close/>
                </a:path>
                <a:path w="965200" h="432435">
                  <a:moveTo>
                    <a:pt x="100787" y="79197"/>
                  </a:moveTo>
                  <a:lnTo>
                    <a:pt x="93611" y="79197"/>
                  </a:lnTo>
                  <a:lnTo>
                    <a:pt x="86398" y="79197"/>
                  </a:lnTo>
                  <a:lnTo>
                    <a:pt x="86398" y="93599"/>
                  </a:lnTo>
                  <a:lnTo>
                    <a:pt x="93611" y="93599"/>
                  </a:lnTo>
                  <a:lnTo>
                    <a:pt x="100787" y="93599"/>
                  </a:lnTo>
                  <a:lnTo>
                    <a:pt x="100787" y="79197"/>
                  </a:lnTo>
                  <a:close/>
                </a:path>
                <a:path w="965200" h="432435">
                  <a:moveTo>
                    <a:pt x="100787" y="0"/>
                  </a:moveTo>
                  <a:lnTo>
                    <a:pt x="93611" y="0"/>
                  </a:lnTo>
                  <a:lnTo>
                    <a:pt x="86398" y="0"/>
                  </a:lnTo>
                  <a:lnTo>
                    <a:pt x="86398" y="7200"/>
                  </a:lnTo>
                  <a:lnTo>
                    <a:pt x="93611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965200" h="432435">
                  <a:moveTo>
                    <a:pt x="187210" y="338404"/>
                  </a:moveTo>
                  <a:lnTo>
                    <a:pt x="172796" y="338404"/>
                  </a:lnTo>
                  <a:lnTo>
                    <a:pt x="172796" y="352806"/>
                  </a:lnTo>
                  <a:lnTo>
                    <a:pt x="187210" y="352806"/>
                  </a:lnTo>
                  <a:lnTo>
                    <a:pt x="187210" y="338404"/>
                  </a:lnTo>
                  <a:close/>
                </a:path>
                <a:path w="965200" h="432435">
                  <a:moveTo>
                    <a:pt x="187210" y="251993"/>
                  </a:moveTo>
                  <a:lnTo>
                    <a:pt x="172796" y="251993"/>
                  </a:lnTo>
                  <a:lnTo>
                    <a:pt x="172796" y="266395"/>
                  </a:lnTo>
                  <a:lnTo>
                    <a:pt x="187210" y="266395"/>
                  </a:lnTo>
                  <a:lnTo>
                    <a:pt x="187210" y="251993"/>
                  </a:lnTo>
                  <a:close/>
                </a:path>
                <a:path w="965200" h="432435">
                  <a:moveTo>
                    <a:pt x="187210" y="165608"/>
                  </a:moveTo>
                  <a:lnTo>
                    <a:pt x="172796" y="165608"/>
                  </a:lnTo>
                  <a:lnTo>
                    <a:pt x="172796" y="180009"/>
                  </a:lnTo>
                  <a:lnTo>
                    <a:pt x="187210" y="180009"/>
                  </a:lnTo>
                  <a:lnTo>
                    <a:pt x="187210" y="165608"/>
                  </a:lnTo>
                  <a:close/>
                </a:path>
                <a:path w="965200" h="432435">
                  <a:moveTo>
                    <a:pt x="187210" y="79197"/>
                  </a:moveTo>
                  <a:lnTo>
                    <a:pt x="172796" y="79197"/>
                  </a:lnTo>
                  <a:lnTo>
                    <a:pt x="172796" y="93599"/>
                  </a:lnTo>
                  <a:lnTo>
                    <a:pt x="187210" y="93599"/>
                  </a:lnTo>
                  <a:lnTo>
                    <a:pt x="187210" y="79197"/>
                  </a:lnTo>
                  <a:close/>
                </a:path>
                <a:path w="965200" h="432435">
                  <a:moveTo>
                    <a:pt x="187210" y="0"/>
                  </a:moveTo>
                  <a:lnTo>
                    <a:pt x="172796" y="0"/>
                  </a:lnTo>
                  <a:lnTo>
                    <a:pt x="172796" y="7200"/>
                  </a:lnTo>
                  <a:lnTo>
                    <a:pt x="187210" y="7200"/>
                  </a:lnTo>
                  <a:lnTo>
                    <a:pt x="187210" y="0"/>
                  </a:lnTo>
                  <a:close/>
                </a:path>
                <a:path w="965200" h="432435">
                  <a:moveTo>
                    <a:pt x="273596" y="338404"/>
                  </a:moveTo>
                  <a:lnTo>
                    <a:pt x="259194" y="338404"/>
                  </a:lnTo>
                  <a:lnTo>
                    <a:pt x="259194" y="352806"/>
                  </a:lnTo>
                  <a:lnTo>
                    <a:pt x="273596" y="352806"/>
                  </a:lnTo>
                  <a:lnTo>
                    <a:pt x="273596" y="338404"/>
                  </a:lnTo>
                  <a:close/>
                </a:path>
                <a:path w="965200" h="432435">
                  <a:moveTo>
                    <a:pt x="273596" y="251993"/>
                  </a:moveTo>
                  <a:lnTo>
                    <a:pt x="259194" y="251993"/>
                  </a:lnTo>
                  <a:lnTo>
                    <a:pt x="259194" y="266395"/>
                  </a:lnTo>
                  <a:lnTo>
                    <a:pt x="273596" y="266395"/>
                  </a:lnTo>
                  <a:lnTo>
                    <a:pt x="273596" y="251993"/>
                  </a:lnTo>
                  <a:close/>
                </a:path>
                <a:path w="965200" h="432435">
                  <a:moveTo>
                    <a:pt x="273596" y="165608"/>
                  </a:moveTo>
                  <a:lnTo>
                    <a:pt x="259194" y="165608"/>
                  </a:lnTo>
                  <a:lnTo>
                    <a:pt x="259194" y="180009"/>
                  </a:lnTo>
                  <a:lnTo>
                    <a:pt x="273596" y="180009"/>
                  </a:lnTo>
                  <a:lnTo>
                    <a:pt x="273596" y="165608"/>
                  </a:lnTo>
                  <a:close/>
                </a:path>
                <a:path w="965200" h="432435">
                  <a:moveTo>
                    <a:pt x="273596" y="79197"/>
                  </a:moveTo>
                  <a:lnTo>
                    <a:pt x="259194" y="79197"/>
                  </a:lnTo>
                  <a:lnTo>
                    <a:pt x="259194" y="93599"/>
                  </a:lnTo>
                  <a:lnTo>
                    <a:pt x="273596" y="93599"/>
                  </a:lnTo>
                  <a:lnTo>
                    <a:pt x="273596" y="79197"/>
                  </a:lnTo>
                  <a:close/>
                </a:path>
                <a:path w="965200" h="432435">
                  <a:moveTo>
                    <a:pt x="273596" y="0"/>
                  </a:moveTo>
                  <a:lnTo>
                    <a:pt x="259194" y="0"/>
                  </a:lnTo>
                  <a:lnTo>
                    <a:pt x="259194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965200" h="432435">
                  <a:moveTo>
                    <a:pt x="359994" y="338404"/>
                  </a:moveTo>
                  <a:lnTo>
                    <a:pt x="345592" y="338404"/>
                  </a:lnTo>
                  <a:lnTo>
                    <a:pt x="345592" y="352806"/>
                  </a:lnTo>
                  <a:lnTo>
                    <a:pt x="359994" y="352806"/>
                  </a:lnTo>
                  <a:lnTo>
                    <a:pt x="359994" y="338404"/>
                  </a:lnTo>
                  <a:close/>
                </a:path>
                <a:path w="965200" h="432435">
                  <a:moveTo>
                    <a:pt x="359994" y="251993"/>
                  </a:moveTo>
                  <a:lnTo>
                    <a:pt x="345592" y="251993"/>
                  </a:lnTo>
                  <a:lnTo>
                    <a:pt x="345592" y="266395"/>
                  </a:lnTo>
                  <a:lnTo>
                    <a:pt x="359994" y="266395"/>
                  </a:lnTo>
                  <a:lnTo>
                    <a:pt x="359994" y="251993"/>
                  </a:lnTo>
                  <a:close/>
                </a:path>
                <a:path w="965200" h="432435">
                  <a:moveTo>
                    <a:pt x="359994" y="165608"/>
                  </a:moveTo>
                  <a:lnTo>
                    <a:pt x="345592" y="165608"/>
                  </a:lnTo>
                  <a:lnTo>
                    <a:pt x="345592" y="180009"/>
                  </a:lnTo>
                  <a:lnTo>
                    <a:pt x="359994" y="180009"/>
                  </a:lnTo>
                  <a:lnTo>
                    <a:pt x="359994" y="165608"/>
                  </a:lnTo>
                  <a:close/>
                </a:path>
                <a:path w="965200" h="432435">
                  <a:moveTo>
                    <a:pt x="359994" y="79197"/>
                  </a:moveTo>
                  <a:lnTo>
                    <a:pt x="345592" y="79197"/>
                  </a:lnTo>
                  <a:lnTo>
                    <a:pt x="345592" y="93599"/>
                  </a:lnTo>
                  <a:lnTo>
                    <a:pt x="359994" y="93599"/>
                  </a:lnTo>
                  <a:lnTo>
                    <a:pt x="359994" y="79197"/>
                  </a:lnTo>
                  <a:close/>
                </a:path>
                <a:path w="965200" h="432435">
                  <a:moveTo>
                    <a:pt x="359994" y="0"/>
                  </a:moveTo>
                  <a:lnTo>
                    <a:pt x="345592" y="0"/>
                  </a:lnTo>
                  <a:lnTo>
                    <a:pt x="345592" y="7200"/>
                  </a:lnTo>
                  <a:lnTo>
                    <a:pt x="359994" y="7200"/>
                  </a:lnTo>
                  <a:lnTo>
                    <a:pt x="359994" y="0"/>
                  </a:lnTo>
                  <a:close/>
                </a:path>
                <a:path w="965200" h="432435">
                  <a:moveTo>
                    <a:pt x="446379" y="0"/>
                  </a:moveTo>
                  <a:lnTo>
                    <a:pt x="431990" y="0"/>
                  </a:lnTo>
                  <a:lnTo>
                    <a:pt x="431990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965200" h="432435">
                  <a:moveTo>
                    <a:pt x="446392" y="338404"/>
                  </a:moveTo>
                  <a:lnTo>
                    <a:pt x="431990" y="338404"/>
                  </a:lnTo>
                  <a:lnTo>
                    <a:pt x="431990" y="352806"/>
                  </a:lnTo>
                  <a:lnTo>
                    <a:pt x="446392" y="352806"/>
                  </a:lnTo>
                  <a:lnTo>
                    <a:pt x="446392" y="338404"/>
                  </a:lnTo>
                  <a:close/>
                </a:path>
                <a:path w="965200" h="432435">
                  <a:moveTo>
                    <a:pt x="446392" y="251993"/>
                  </a:moveTo>
                  <a:lnTo>
                    <a:pt x="431990" y="251993"/>
                  </a:lnTo>
                  <a:lnTo>
                    <a:pt x="431990" y="266395"/>
                  </a:lnTo>
                  <a:lnTo>
                    <a:pt x="446392" y="266395"/>
                  </a:lnTo>
                  <a:lnTo>
                    <a:pt x="446392" y="251993"/>
                  </a:lnTo>
                  <a:close/>
                </a:path>
                <a:path w="965200" h="432435">
                  <a:moveTo>
                    <a:pt x="446392" y="165608"/>
                  </a:moveTo>
                  <a:lnTo>
                    <a:pt x="431990" y="165608"/>
                  </a:lnTo>
                  <a:lnTo>
                    <a:pt x="431990" y="180009"/>
                  </a:lnTo>
                  <a:lnTo>
                    <a:pt x="446392" y="180009"/>
                  </a:lnTo>
                  <a:lnTo>
                    <a:pt x="446392" y="165608"/>
                  </a:lnTo>
                  <a:close/>
                </a:path>
                <a:path w="965200" h="432435">
                  <a:moveTo>
                    <a:pt x="446392" y="79197"/>
                  </a:moveTo>
                  <a:lnTo>
                    <a:pt x="431990" y="79197"/>
                  </a:lnTo>
                  <a:lnTo>
                    <a:pt x="431990" y="93599"/>
                  </a:lnTo>
                  <a:lnTo>
                    <a:pt x="446392" y="93599"/>
                  </a:lnTo>
                  <a:lnTo>
                    <a:pt x="446392" y="79197"/>
                  </a:lnTo>
                  <a:close/>
                </a:path>
                <a:path w="965200" h="432435">
                  <a:moveTo>
                    <a:pt x="532777" y="338404"/>
                  </a:moveTo>
                  <a:lnTo>
                    <a:pt x="525589" y="338404"/>
                  </a:lnTo>
                  <a:lnTo>
                    <a:pt x="518375" y="338404"/>
                  </a:lnTo>
                  <a:lnTo>
                    <a:pt x="518375" y="352806"/>
                  </a:lnTo>
                  <a:lnTo>
                    <a:pt x="525589" y="352806"/>
                  </a:lnTo>
                  <a:lnTo>
                    <a:pt x="532777" y="352806"/>
                  </a:lnTo>
                  <a:lnTo>
                    <a:pt x="532777" y="338404"/>
                  </a:lnTo>
                  <a:close/>
                </a:path>
                <a:path w="965200" h="432435">
                  <a:moveTo>
                    <a:pt x="532777" y="252006"/>
                  </a:moveTo>
                  <a:lnTo>
                    <a:pt x="525589" y="252006"/>
                  </a:lnTo>
                  <a:lnTo>
                    <a:pt x="518375" y="252006"/>
                  </a:lnTo>
                  <a:lnTo>
                    <a:pt x="518375" y="266407"/>
                  </a:lnTo>
                  <a:lnTo>
                    <a:pt x="525589" y="266407"/>
                  </a:lnTo>
                  <a:lnTo>
                    <a:pt x="532777" y="266407"/>
                  </a:lnTo>
                  <a:lnTo>
                    <a:pt x="532777" y="252006"/>
                  </a:lnTo>
                  <a:close/>
                </a:path>
                <a:path w="965200" h="432435">
                  <a:moveTo>
                    <a:pt x="532777" y="165608"/>
                  </a:moveTo>
                  <a:lnTo>
                    <a:pt x="525589" y="165608"/>
                  </a:lnTo>
                  <a:lnTo>
                    <a:pt x="518375" y="165608"/>
                  </a:lnTo>
                  <a:lnTo>
                    <a:pt x="518375" y="180009"/>
                  </a:lnTo>
                  <a:lnTo>
                    <a:pt x="525589" y="180009"/>
                  </a:lnTo>
                  <a:lnTo>
                    <a:pt x="532777" y="180009"/>
                  </a:lnTo>
                  <a:lnTo>
                    <a:pt x="532777" y="165608"/>
                  </a:lnTo>
                  <a:close/>
                </a:path>
                <a:path w="965200" h="432435">
                  <a:moveTo>
                    <a:pt x="532777" y="79197"/>
                  </a:moveTo>
                  <a:lnTo>
                    <a:pt x="525589" y="79197"/>
                  </a:lnTo>
                  <a:lnTo>
                    <a:pt x="518375" y="79197"/>
                  </a:lnTo>
                  <a:lnTo>
                    <a:pt x="518375" y="93599"/>
                  </a:lnTo>
                  <a:lnTo>
                    <a:pt x="525589" y="93599"/>
                  </a:lnTo>
                  <a:lnTo>
                    <a:pt x="532777" y="93599"/>
                  </a:lnTo>
                  <a:lnTo>
                    <a:pt x="532777" y="79197"/>
                  </a:lnTo>
                  <a:close/>
                </a:path>
                <a:path w="965200" h="432435">
                  <a:moveTo>
                    <a:pt x="532777" y="0"/>
                  </a:moveTo>
                  <a:lnTo>
                    <a:pt x="525589" y="0"/>
                  </a:lnTo>
                  <a:lnTo>
                    <a:pt x="518375" y="0"/>
                  </a:lnTo>
                  <a:lnTo>
                    <a:pt x="518375" y="7200"/>
                  </a:lnTo>
                  <a:lnTo>
                    <a:pt x="525589" y="7200"/>
                  </a:lnTo>
                  <a:lnTo>
                    <a:pt x="532777" y="7200"/>
                  </a:lnTo>
                  <a:lnTo>
                    <a:pt x="532777" y="0"/>
                  </a:lnTo>
                  <a:close/>
                </a:path>
                <a:path w="965200" h="432435">
                  <a:moveTo>
                    <a:pt x="619201" y="338404"/>
                  </a:moveTo>
                  <a:lnTo>
                    <a:pt x="604799" y="338404"/>
                  </a:lnTo>
                  <a:lnTo>
                    <a:pt x="604799" y="352806"/>
                  </a:lnTo>
                  <a:lnTo>
                    <a:pt x="619201" y="352806"/>
                  </a:lnTo>
                  <a:lnTo>
                    <a:pt x="619201" y="338404"/>
                  </a:lnTo>
                  <a:close/>
                </a:path>
                <a:path w="965200" h="432435">
                  <a:moveTo>
                    <a:pt x="619201" y="251993"/>
                  </a:moveTo>
                  <a:lnTo>
                    <a:pt x="604799" y="251993"/>
                  </a:lnTo>
                  <a:lnTo>
                    <a:pt x="604799" y="266395"/>
                  </a:lnTo>
                  <a:lnTo>
                    <a:pt x="619201" y="266395"/>
                  </a:lnTo>
                  <a:lnTo>
                    <a:pt x="619201" y="251993"/>
                  </a:lnTo>
                  <a:close/>
                </a:path>
                <a:path w="965200" h="432435">
                  <a:moveTo>
                    <a:pt x="619201" y="165608"/>
                  </a:moveTo>
                  <a:lnTo>
                    <a:pt x="604799" y="165608"/>
                  </a:lnTo>
                  <a:lnTo>
                    <a:pt x="604799" y="180009"/>
                  </a:lnTo>
                  <a:lnTo>
                    <a:pt x="619201" y="180009"/>
                  </a:lnTo>
                  <a:lnTo>
                    <a:pt x="619201" y="165608"/>
                  </a:lnTo>
                  <a:close/>
                </a:path>
                <a:path w="965200" h="432435">
                  <a:moveTo>
                    <a:pt x="619201" y="79197"/>
                  </a:moveTo>
                  <a:lnTo>
                    <a:pt x="604799" y="79197"/>
                  </a:lnTo>
                  <a:lnTo>
                    <a:pt x="604799" y="93599"/>
                  </a:lnTo>
                  <a:lnTo>
                    <a:pt x="619201" y="93599"/>
                  </a:lnTo>
                  <a:lnTo>
                    <a:pt x="619201" y="79197"/>
                  </a:lnTo>
                  <a:close/>
                </a:path>
                <a:path w="965200" h="432435">
                  <a:moveTo>
                    <a:pt x="619201" y="0"/>
                  </a:moveTo>
                  <a:lnTo>
                    <a:pt x="604799" y="0"/>
                  </a:lnTo>
                  <a:lnTo>
                    <a:pt x="604799" y="7200"/>
                  </a:lnTo>
                  <a:lnTo>
                    <a:pt x="619201" y="7200"/>
                  </a:lnTo>
                  <a:lnTo>
                    <a:pt x="619201" y="0"/>
                  </a:lnTo>
                  <a:close/>
                </a:path>
                <a:path w="965200" h="432435">
                  <a:moveTo>
                    <a:pt x="705586" y="0"/>
                  </a:moveTo>
                  <a:lnTo>
                    <a:pt x="691197" y="0"/>
                  </a:lnTo>
                  <a:lnTo>
                    <a:pt x="691197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965200" h="432435">
                  <a:moveTo>
                    <a:pt x="705599" y="338404"/>
                  </a:moveTo>
                  <a:lnTo>
                    <a:pt x="691197" y="338404"/>
                  </a:lnTo>
                  <a:lnTo>
                    <a:pt x="691197" y="352806"/>
                  </a:lnTo>
                  <a:lnTo>
                    <a:pt x="705599" y="352806"/>
                  </a:lnTo>
                  <a:lnTo>
                    <a:pt x="705599" y="338404"/>
                  </a:lnTo>
                  <a:close/>
                </a:path>
                <a:path w="965200" h="432435">
                  <a:moveTo>
                    <a:pt x="705599" y="251993"/>
                  </a:moveTo>
                  <a:lnTo>
                    <a:pt x="691197" y="251993"/>
                  </a:lnTo>
                  <a:lnTo>
                    <a:pt x="691197" y="266395"/>
                  </a:lnTo>
                  <a:lnTo>
                    <a:pt x="705599" y="266395"/>
                  </a:lnTo>
                  <a:lnTo>
                    <a:pt x="705599" y="251993"/>
                  </a:lnTo>
                  <a:close/>
                </a:path>
                <a:path w="965200" h="432435">
                  <a:moveTo>
                    <a:pt x="705599" y="165608"/>
                  </a:moveTo>
                  <a:lnTo>
                    <a:pt x="691197" y="165608"/>
                  </a:lnTo>
                  <a:lnTo>
                    <a:pt x="691197" y="180009"/>
                  </a:lnTo>
                  <a:lnTo>
                    <a:pt x="705599" y="180009"/>
                  </a:lnTo>
                  <a:lnTo>
                    <a:pt x="705599" y="165608"/>
                  </a:lnTo>
                  <a:close/>
                </a:path>
                <a:path w="965200" h="432435">
                  <a:moveTo>
                    <a:pt x="705599" y="79197"/>
                  </a:moveTo>
                  <a:lnTo>
                    <a:pt x="691197" y="79197"/>
                  </a:lnTo>
                  <a:lnTo>
                    <a:pt x="691197" y="93599"/>
                  </a:lnTo>
                  <a:lnTo>
                    <a:pt x="705599" y="93599"/>
                  </a:lnTo>
                  <a:lnTo>
                    <a:pt x="705599" y="79197"/>
                  </a:lnTo>
                  <a:close/>
                </a:path>
                <a:path w="965200" h="432435">
                  <a:moveTo>
                    <a:pt x="791997" y="338404"/>
                  </a:moveTo>
                  <a:lnTo>
                    <a:pt x="777595" y="338404"/>
                  </a:lnTo>
                  <a:lnTo>
                    <a:pt x="777595" y="352806"/>
                  </a:lnTo>
                  <a:lnTo>
                    <a:pt x="791997" y="352806"/>
                  </a:lnTo>
                  <a:lnTo>
                    <a:pt x="791997" y="338404"/>
                  </a:lnTo>
                  <a:close/>
                </a:path>
                <a:path w="965200" h="432435">
                  <a:moveTo>
                    <a:pt x="791997" y="251993"/>
                  </a:moveTo>
                  <a:lnTo>
                    <a:pt x="777595" y="251993"/>
                  </a:lnTo>
                  <a:lnTo>
                    <a:pt x="777595" y="266395"/>
                  </a:lnTo>
                  <a:lnTo>
                    <a:pt x="791997" y="266395"/>
                  </a:lnTo>
                  <a:lnTo>
                    <a:pt x="791997" y="251993"/>
                  </a:lnTo>
                  <a:close/>
                </a:path>
                <a:path w="965200" h="432435">
                  <a:moveTo>
                    <a:pt x="791997" y="165608"/>
                  </a:moveTo>
                  <a:lnTo>
                    <a:pt x="777595" y="165608"/>
                  </a:lnTo>
                  <a:lnTo>
                    <a:pt x="777595" y="180009"/>
                  </a:lnTo>
                  <a:lnTo>
                    <a:pt x="791997" y="180009"/>
                  </a:lnTo>
                  <a:lnTo>
                    <a:pt x="791997" y="165608"/>
                  </a:lnTo>
                  <a:close/>
                </a:path>
                <a:path w="965200" h="432435">
                  <a:moveTo>
                    <a:pt x="791997" y="79197"/>
                  </a:moveTo>
                  <a:lnTo>
                    <a:pt x="777595" y="79197"/>
                  </a:lnTo>
                  <a:lnTo>
                    <a:pt x="777595" y="93599"/>
                  </a:lnTo>
                  <a:lnTo>
                    <a:pt x="791997" y="93599"/>
                  </a:lnTo>
                  <a:lnTo>
                    <a:pt x="791997" y="79197"/>
                  </a:lnTo>
                  <a:close/>
                </a:path>
                <a:path w="965200" h="432435">
                  <a:moveTo>
                    <a:pt x="791997" y="0"/>
                  </a:moveTo>
                  <a:lnTo>
                    <a:pt x="777595" y="0"/>
                  </a:lnTo>
                  <a:lnTo>
                    <a:pt x="777595" y="7200"/>
                  </a:lnTo>
                  <a:lnTo>
                    <a:pt x="791997" y="7200"/>
                  </a:lnTo>
                  <a:lnTo>
                    <a:pt x="791997" y="0"/>
                  </a:lnTo>
                  <a:close/>
                </a:path>
                <a:path w="965200" h="432435">
                  <a:moveTo>
                    <a:pt x="878395" y="338404"/>
                  </a:moveTo>
                  <a:lnTo>
                    <a:pt x="863993" y="338404"/>
                  </a:lnTo>
                  <a:lnTo>
                    <a:pt x="863993" y="352806"/>
                  </a:lnTo>
                  <a:lnTo>
                    <a:pt x="878395" y="352806"/>
                  </a:lnTo>
                  <a:lnTo>
                    <a:pt x="878395" y="338404"/>
                  </a:lnTo>
                  <a:close/>
                </a:path>
                <a:path w="965200" h="432435">
                  <a:moveTo>
                    <a:pt x="878395" y="251993"/>
                  </a:moveTo>
                  <a:lnTo>
                    <a:pt x="863993" y="251993"/>
                  </a:lnTo>
                  <a:lnTo>
                    <a:pt x="863993" y="266395"/>
                  </a:lnTo>
                  <a:lnTo>
                    <a:pt x="878395" y="266395"/>
                  </a:lnTo>
                  <a:lnTo>
                    <a:pt x="878395" y="251993"/>
                  </a:lnTo>
                  <a:close/>
                </a:path>
                <a:path w="965200" h="432435">
                  <a:moveTo>
                    <a:pt x="878395" y="165608"/>
                  </a:moveTo>
                  <a:lnTo>
                    <a:pt x="863993" y="165608"/>
                  </a:lnTo>
                  <a:lnTo>
                    <a:pt x="863993" y="180009"/>
                  </a:lnTo>
                  <a:lnTo>
                    <a:pt x="878395" y="180009"/>
                  </a:lnTo>
                  <a:lnTo>
                    <a:pt x="878395" y="165608"/>
                  </a:lnTo>
                  <a:close/>
                </a:path>
                <a:path w="965200" h="432435">
                  <a:moveTo>
                    <a:pt x="878395" y="79197"/>
                  </a:moveTo>
                  <a:lnTo>
                    <a:pt x="863993" y="79197"/>
                  </a:lnTo>
                  <a:lnTo>
                    <a:pt x="863993" y="93599"/>
                  </a:lnTo>
                  <a:lnTo>
                    <a:pt x="878395" y="93599"/>
                  </a:lnTo>
                  <a:lnTo>
                    <a:pt x="878395" y="79197"/>
                  </a:lnTo>
                  <a:close/>
                </a:path>
                <a:path w="965200" h="432435">
                  <a:moveTo>
                    <a:pt x="878408" y="424802"/>
                  </a:moveTo>
                  <a:lnTo>
                    <a:pt x="864006" y="424802"/>
                  </a:lnTo>
                  <a:lnTo>
                    <a:pt x="864006" y="431990"/>
                  </a:lnTo>
                  <a:lnTo>
                    <a:pt x="878408" y="431990"/>
                  </a:lnTo>
                  <a:lnTo>
                    <a:pt x="878408" y="424802"/>
                  </a:lnTo>
                  <a:close/>
                </a:path>
                <a:path w="965200" h="432435">
                  <a:moveTo>
                    <a:pt x="878408" y="0"/>
                  </a:moveTo>
                  <a:lnTo>
                    <a:pt x="864006" y="0"/>
                  </a:lnTo>
                  <a:lnTo>
                    <a:pt x="864006" y="7200"/>
                  </a:lnTo>
                  <a:lnTo>
                    <a:pt x="878408" y="7200"/>
                  </a:lnTo>
                  <a:lnTo>
                    <a:pt x="878408" y="0"/>
                  </a:lnTo>
                  <a:close/>
                </a:path>
                <a:path w="965200" h="432435">
                  <a:moveTo>
                    <a:pt x="957580" y="424802"/>
                  </a:moveTo>
                  <a:lnTo>
                    <a:pt x="950391" y="424802"/>
                  </a:lnTo>
                  <a:lnTo>
                    <a:pt x="950391" y="431990"/>
                  </a:lnTo>
                  <a:lnTo>
                    <a:pt x="957580" y="431990"/>
                  </a:lnTo>
                  <a:lnTo>
                    <a:pt x="957580" y="424802"/>
                  </a:lnTo>
                  <a:close/>
                </a:path>
                <a:path w="965200" h="432435">
                  <a:moveTo>
                    <a:pt x="957580" y="338404"/>
                  </a:moveTo>
                  <a:lnTo>
                    <a:pt x="950391" y="338404"/>
                  </a:lnTo>
                  <a:lnTo>
                    <a:pt x="950391" y="352806"/>
                  </a:lnTo>
                  <a:lnTo>
                    <a:pt x="957580" y="352806"/>
                  </a:lnTo>
                  <a:lnTo>
                    <a:pt x="957580" y="338404"/>
                  </a:lnTo>
                  <a:close/>
                </a:path>
                <a:path w="965200" h="432435">
                  <a:moveTo>
                    <a:pt x="957580" y="252006"/>
                  </a:moveTo>
                  <a:lnTo>
                    <a:pt x="950391" y="252006"/>
                  </a:lnTo>
                  <a:lnTo>
                    <a:pt x="950391" y="266407"/>
                  </a:lnTo>
                  <a:lnTo>
                    <a:pt x="957580" y="266407"/>
                  </a:lnTo>
                  <a:lnTo>
                    <a:pt x="957580" y="252006"/>
                  </a:lnTo>
                  <a:close/>
                </a:path>
                <a:path w="965200" h="432435">
                  <a:moveTo>
                    <a:pt x="957580" y="165608"/>
                  </a:moveTo>
                  <a:lnTo>
                    <a:pt x="950391" y="165608"/>
                  </a:lnTo>
                  <a:lnTo>
                    <a:pt x="950391" y="180009"/>
                  </a:lnTo>
                  <a:lnTo>
                    <a:pt x="957580" y="180009"/>
                  </a:lnTo>
                  <a:lnTo>
                    <a:pt x="957580" y="165608"/>
                  </a:lnTo>
                  <a:close/>
                </a:path>
                <a:path w="965200" h="432435">
                  <a:moveTo>
                    <a:pt x="957580" y="79197"/>
                  </a:moveTo>
                  <a:lnTo>
                    <a:pt x="950391" y="79197"/>
                  </a:lnTo>
                  <a:lnTo>
                    <a:pt x="950391" y="93599"/>
                  </a:lnTo>
                  <a:lnTo>
                    <a:pt x="957580" y="93599"/>
                  </a:lnTo>
                  <a:lnTo>
                    <a:pt x="957580" y="79197"/>
                  </a:lnTo>
                  <a:close/>
                </a:path>
                <a:path w="965200" h="432435">
                  <a:moveTo>
                    <a:pt x="957580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57580" y="7200"/>
                  </a:lnTo>
                  <a:lnTo>
                    <a:pt x="957580" y="0"/>
                  </a:lnTo>
                  <a:close/>
                </a:path>
                <a:path w="965200" h="432435">
                  <a:moveTo>
                    <a:pt x="964793" y="0"/>
                  </a:moveTo>
                  <a:lnTo>
                    <a:pt x="957592" y="0"/>
                  </a:lnTo>
                  <a:lnTo>
                    <a:pt x="957592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0616" y="5749455"/>
              <a:ext cx="1569720" cy="864235"/>
            </a:xfrm>
            <a:custGeom>
              <a:avLst/>
              <a:gdLst/>
              <a:ahLst/>
              <a:cxnLst/>
              <a:rect l="l" t="t" r="r" b="b"/>
              <a:pathLst>
                <a:path w="1569720" h="864234">
                  <a:moveTo>
                    <a:pt x="14389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389" y="352806"/>
                  </a:lnTo>
                  <a:lnTo>
                    <a:pt x="14389" y="338404"/>
                  </a:lnTo>
                  <a:close/>
                </a:path>
                <a:path w="1569720" h="864234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1569720" h="864234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1569720" h="864234">
                  <a:moveTo>
                    <a:pt x="14401" y="79197"/>
                  </a:moveTo>
                  <a:lnTo>
                    <a:pt x="0" y="79197"/>
                  </a:lnTo>
                  <a:lnTo>
                    <a:pt x="0" y="93599"/>
                  </a:lnTo>
                  <a:lnTo>
                    <a:pt x="14401" y="93599"/>
                  </a:lnTo>
                  <a:lnTo>
                    <a:pt x="14401" y="79197"/>
                  </a:lnTo>
                  <a:close/>
                </a:path>
                <a:path w="1569720" h="864234">
                  <a:moveTo>
                    <a:pt x="14401" y="0"/>
                  </a:moveTo>
                  <a:lnTo>
                    <a:pt x="12" y="0"/>
                  </a:lnTo>
                  <a:lnTo>
                    <a:pt x="12" y="7200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  <a:path w="1569720" h="864234">
                  <a:moveTo>
                    <a:pt x="100799" y="165608"/>
                  </a:moveTo>
                  <a:lnTo>
                    <a:pt x="86398" y="165608"/>
                  </a:lnTo>
                  <a:lnTo>
                    <a:pt x="86398" y="180009"/>
                  </a:lnTo>
                  <a:lnTo>
                    <a:pt x="100799" y="180009"/>
                  </a:lnTo>
                  <a:lnTo>
                    <a:pt x="100799" y="165608"/>
                  </a:lnTo>
                  <a:close/>
                </a:path>
                <a:path w="1569720" h="864234">
                  <a:moveTo>
                    <a:pt x="100799" y="79197"/>
                  </a:moveTo>
                  <a:lnTo>
                    <a:pt x="86398" y="79197"/>
                  </a:lnTo>
                  <a:lnTo>
                    <a:pt x="86398" y="93599"/>
                  </a:lnTo>
                  <a:lnTo>
                    <a:pt x="100799" y="93599"/>
                  </a:lnTo>
                  <a:lnTo>
                    <a:pt x="100799" y="79197"/>
                  </a:lnTo>
                  <a:close/>
                </a:path>
                <a:path w="1569720" h="864234">
                  <a:moveTo>
                    <a:pt x="100799" y="0"/>
                  </a:moveTo>
                  <a:lnTo>
                    <a:pt x="86410" y="0"/>
                  </a:lnTo>
                  <a:lnTo>
                    <a:pt x="86410" y="7200"/>
                  </a:lnTo>
                  <a:lnTo>
                    <a:pt x="100799" y="7200"/>
                  </a:lnTo>
                  <a:lnTo>
                    <a:pt x="100799" y="0"/>
                  </a:lnTo>
                  <a:close/>
                </a:path>
                <a:path w="1569720" h="864234">
                  <a:moveTo>
                    <a:pt x="791984" y="856805"/>
                  </a:moveTo>
                  <a:lnTo>
                    <a:pt x="777595" y="856805"/>
                  </a:lnTo>
                  <a:lnTo>
                    <a:pt x="777595" y="863993"/>
                  </a:lnTo>
                  <a:lnTo>
                    <a:pt x="791984" y="863993"/>
                  </a:lnTo>
                  <a:lnTo>
                    <a:pt x="791984" y="856805"/>
                  </a:lnTo>
                  <a:close/>
                </a:path>
                <a:path w="1569720" h="864234">
                  <a:moveTo>
                    <a:pt x="878395" y="856805"/>
                  </a:moveTo>
                  <a:lnTo>
                    <a:pt x="863993" y="856805"/>
                  </a:lnTo>
                  <a:lnTo>
                    <a:pt x="863993" y="863993"/>
                  </a:lnTo>
                  <a:lnTo>
                    <a:pt x="878395" y="863993"/>
                  </a:lnTo>
                  <a:lnTo>
                    <a:pt x="878395" y="856805"/>
                  </a:lnTo>
                  <a:close/>
                </a:path>
                <a:path w="1569720" h="864234">
                  <a:moveTo>
                    <a:pt x="878395" y="770382"/>
                  </a:moveTo>
                  <a:lnTo>
                    <a:pt x="863993" y="770382"/>
                  </a:lnTo>
                  <a:lnTo>
                    <a:pt x="863993" y="784783"/>
                  </a:lnTo>
                  <a:lnTo>
                    <a:pt x="878395" y="784783"/>
                  </a:lnTo>
                  <a:lnTo>
                    <a:pt x="878395" y="770382"/>
                  </a:lnTo>
                  <a:close/>
                </a:path>
                <a:path w="1569720" h="864234">
                  <a:moveTo>
                    <a:pt x="878395" y="683996"/>
                  </a:moveTo>
                  <a:lnTo>
                    <a:pt x="863993" y="683996"/>
                  </a:lnTo>
                  <a:lnTo>
                    <a:pt x="863993" y="698398"/>
                  </a:lnTo>
                  <a:lnTo>
                    <a:pt x="878395" y="698398"/>
                  </a:lnTo>
                  <a:lnTo>
                    <a:pt x="878395" y="683996"/>
                  </a:lnTo>
                  <a:close/>
                </a:path>
                <a:path w="1569720" h="864234">
                  <a:moveTo>
                    <a:pt x="878395" y="597585"/>
                  </a:moveTo>
                  <a:lnTo>
                    <a:pt x="863993" y="597585"/>
                  </a:lnTo>
                  <a:lnTo>
                    <a:pt x="863993" y="611987"/>
                  </a:lnTo>
                  <a:lnTo>
                    <a:pt x="878395" y="611987"/>
                  </a:lnTo>
                  <a:lnTo>
                    <a:pt x="878395" y="597585"/>
                  </a:lnTo>
                  <a:close/>
                </a:path>
                <a:path w="1569720" h="864234">
                  <a:moveTo>
                    <a:pt x="878395" y="511200"/>
                  </a:moveTo>
                  <a:lnTo>
                    <a:pt x="863993" y="511200"/>
                  </a:lnTo>
                  <a:lnTo>
                    <a:pt x="863993" y="525602"/>
                  </a:lnTo>
                  <a:lnTo>
                    <a:pt x="878395" y="525602"/>
                  </a:lnTo>
                  <a:lnTo>
                    <a:pt x="878395" y="511200"/>
                  </a:lnTo>
                  <a:close/>
                </a:path>
                <a:path w="1569720" h="864234">
                  <a:moveTo>
                    <a:pt x="878395" y="432181"/>
                  </a:moveTo>
                  <a:lnTo>
                    <a:pt x="871372" y="439204"/>
                  </a:lnTo>
                  <a:lnTo>
                    <a:pt x="878395" y="439204"/>
                  </a:lnTo>
                  <a:lnTo>
                    <a:pt x="878395" y="432181"/>
                  </a:lnTo>
                  <a:close/>
                </a:path>
                <a:path w="1569720" h="864234">
                  <a:moveTo>
                    <a:pt x="964793" y="770382"/>
                  </a:moveTo>
                  <a:lnTo>
                    <a:pt x="950391" y="770382"/>
                  </a:lnTo>
                  <a:lnTo>
                    <a:pt x="950391" y="784783"/>
                  </a:lnTo>
                  <a:lnTo>
                    <a:pt x="964793" y="784783"/>
                  </a:lnTo>
                  <a:lnTo>
                    <a:pt x="964793" y="770382"/>
                  </a:lnTo>
                  <a:close/>
                </a:path>
                <a:path w="1569720" h="864234">
                  <a:moveTo>
                    <a:pt x="964793" y="683996"/>
                  </a:moveTo>
                  <a:lnTo>
                    <a:pt x="950391" y="683996"/>
                  </a:lnTo>
                  <a:lnTo>
                    <a:pt x="950391" y="698398"/>
                  </a:lnTo>
                  <a:lnTo>
                    <a:pt x="964793" y="698398"/>
                  </a:lnTo>
                  <a:lnTo>
                    <a:pt x="964793" y="683996"/>
                  </a:lnTo>
                  <a:close/>
                </a:path>
                <a:path w="1569720" h="864234">
                  <a:moveTo>
                    <a:pt x="964793" y="597585"/>
                  </a:moveTo>
                  <a:lnTo>
                    <a:pt x="950391" y="597585"/>
                  </a:lnTo>
                  <a:lnTo>
                    <a:pt x="950391" y="611987"/>
                  </a:lnTo>
                  <a:lnTo>
                    <a:pt x="964793" y="611987"/>
                  </a:lnTo>
                  <a:lnTo>
                    <a:pt x="964793" y="597585"/>
                  </a:lnTo>
                  <a:close/>
                </a:path>
                <a:path w="1569720" h="864234">
                  <a:moveTo>
                    <a:pt x="964793" y="511200"/>
                  </a:moveTo>
                  <a:lnTo>
                    <a:pt x="950391" y="511200"/>
                  </a:lnTo>
                  <a:lnTo>
                    <a:pt x="950391" y="525602"/>
                  </a:lnTo>
                  <a:lnTo>
                    <a:pt x="964793" y="525602"/>
                  </a:lnTo>
                  <a:lnTo>
                    <a:pt x="964793" y="511200"/>
                  </a:lnTo>
                  <a:close/>
                </a:path>
                <a:path w="1569720" h="864234">
                  <a:moveTo>
                    <a:pt x="964806" y="856805"/>
                  </a:moveTo>
                  <a:lnTo>
                    <a:pt x="950404" y="856805"/>
                  </a:lnTo>
                  <a:lnTo>
                    <a:pt x="950404" y="863993"/>
                  </a:lnTo>
                  <a:lnTo>
                    <a:pt x="964806" y="863993"/>
                  </a:lnTo>
                  <a:lnTo>
                    <a:pt x="964806" y="856805"/>
                  </a:lnTo>
                  <a:close/>
                </a:path>
                <a:path w="1569720" h="864234">
                  <a:moveTo>
                    <a:pt x="964806" y="431990"/>
                  </a:moveTo>
                  <a:lnTo>
                    <a:pt x="950404" y="431990"/>
                  </a:lnTo>
                  <a:lnTo>
                    <a:pt x="950404" y="439204"/>
                  </a:lnTo>
                  <a:lnTo>
                    <a:pt x="964806" y="439204"/>
                  </a:lnTo>
                  <a:lnTo>
                    <a:pt x="964806" y="431990"/>
                  </a:lnTo>
                  <a:close/>
                </a:path>
                <a:path w="1569720" h="864234">
                  <a:moveTo>
                    <a:pt x="1043978" y="770382"/>
                  </a:moveTo>
                  <a:lnTo>
                    <a:pt x="1036789" y="770382"/>
                  </a:lnTo>
                  <a:lnTo>
                    <a:pt x="1036789" y="784783"/>
                  </a:lnTo>
                  <a:lnTo>
                    <a:pt x="1043978" y="784783"/>
                  </a:lnTo>
                  <a:lnTo>
                    <a:pt x="1043978" y="770382"/>
                  </a:lnTo>
                  <a:close/>
                </a:path>
                <a:path w="1569720" h="864234">
                  <a:moveTo>
                    <a:pt x="1043978" y="683983"/>
                  </a:moveTo>
                  <a:lnTo>
                    <a:pt x="1036789" y="683983"/>
                  </a:lnTo>
                  <a:lnTo>
                    <a:pt x="1036789" y="698385"/>
                  </a:lnTo>
                  <a:lnTo>
                    <a:pt x="1043978" y="698385"/>
                  </a:lnTo>
                  <a:lnTo>
                    <a:pt x="1043978" y="683983"/>
                  </a:lnTo>
                  <a:close/>
                </a:path>
                <a:path w="1569720" h="864234">
                  <a:moveTo>
                    <a:pt x="1043978" y="597585"/>
                  </a:moveTo>
                  <a:lnTo>
                    <a:pt x="1036789" y="597585"/>
                  </a:lnTo>
                  <a:lnTo>
                    <a:pt x="1036789" y="612000"/>
                  </a:lnTo>
                  <a:lnTo>
                    <a:pt x="1043978" y="612000"/>
                  </a:lnTo>
                  <a:lnTo>
                    <a:pt x="1043978" y="597585"/>
                  </a:lnTo>
                  <a:close/>
                </a:path>
                <a:path w="1569720" h="864234">
                  <a:moveTo>
                    <a:pt x="1043978" y="511200"/>
                  </a:moveTo>
                  <a:lnTo>
                    <a:pt x="1036789" y="511200"/>
                  </a:lnTo>
                  <a:lnTo>
                    <a:pt x="1036789" y="525589"/>
                  </a:lnTo>
                  <a:lnTo>
                    <a:pt x="1043978" y="525589"/>
                  </a:lnTo>
                  <a:lnTo>
                    <a:pt x="1043978" y="511200"/>
                  </a:lnTo>
                  <a:close/>
                </a:path>
                <a:path w="1569720" h="864234">
                  <a:moveTo>
                    <a:pt x="1043978" y="431990"/>
                  </a:moveTo>
                  <a:lnTo>
                    <a:pt x="1036789" y="431990"/>
                  </a:lnTo>
                  <a:lnTo>
                    <a:pt x="1036789" y="439204"/>
                  </a:lnTo>
                  <a:lnTo>
                    <a:pt x="1043978" y="439204"/>
                  </a:lnTo>
                  <a:lnTo>
                    <a:pt x="1043978" y="431990"/>
                  </a:lnTo>
                  <a:close/>
                </a:path>
                <a:path w="1569720" h="864234">
                  <a:moveTo>
                    <a:pt x="1051191" y="770382"/>
                  </a:moveTo>
                  <a:lnTo>
                    <a:pt x="1043990" y="770382"/>
                  </a:lnTo>
                  <a:lnTo>
                    <a:pt x="1043990" y="784783"/>
                  </a:lnTo>
                  <a:lnTo>
                    <a:pt x="1051191" y="784783"/>
                  </a:lnTo>
                  <a:lnTo>
                    <a:pt x="1051191" y="770382"/>
                  </a:lnTo>
                  <a:close/>
                </a:path>
                <a:path w="1569720" h="864234">
                  <a:moveTo>
                    <a:pt x="1051191" y="683983"/>
                  </a:moveTo>
                  <a:lnTo>
                    <a:pt x="1043990" y="683983"/>
                  </a:lnTo>
                  <a:lnTo>
                    <a:pt x="1043990" y="698385"/>
                  </a:lnTo>
                  <a:lnTo>
                    <a:pt x="1051191" y="698385"/>
                  </a:lnTo>
                  <a:lnTo>
                    <a:pt x="1051191" y="683983"/>
                  </a:lnTo>
                  <a:close/>
                </a:path>
                <a:path w="1569720" h="864234">
                  <a:moveTo>
                    <a:pt x="1051191" y="597585"/>
                  </a:moveTo>
                  <a:lnTo>
                    <a:pt x="1043990" y="597585"/>
                  </a:lnTo>
                  <a:lnTo>
                    <a:pt x="1043990" y="612000"/>
                  </a:lnTo>
                  <a:lnTo>
                    <a:pt x="1051191" y="612000"/>
                  </a:lnTo>
                  <a:lnTo>
                    <a:pt x="1051191" y="597585"/>
                  </a:lnTo>
                  <a:close/>
                </a:path>
                <a:path w="1569720" h="864234">
                  <a:moveTo>
                    <a:pt x="1051191" y="511200"/>
                  </a:moveTo>
                  <a:lnTo>
                    <a:pt x="1043990" y="511200"/>
                  </a:lnTo>
                  <a:lnTo>
                    <a:pt x="1043990" y="525589"/>
                  </a:lnTo>
                  <a:lnTo>
                    <a:pt x="1051191" y="525589"/>
                  </a:lnTo>
                  <a:lnTo>
                    <a:pt x="1051191" y="511200"/>
                  </a:lnTo>
                  <a:close/>
                </a:path>
                <a:path w="1569720" h="864234">
                  <a:moveTo>
                    <a:pt x="1051191" y="431990"/>
                  </a:moveTo>
                  <a:lnTo>
                    <a:pt x="1043990" y="431990"/>
                  </a:lnTo>
                  <a:lnTo>
                    <a:pt x="1043990" y="439204"/>
                  </a:lnTo>
                  <a:lnTo>
                    <a:pt x="1051191" y="439204"/>
                  </a:lnTo>
                  <a:lnTo>
                    <a:pt x="1051191" y="431990"/>
                  </a:lnTo>
                  <a:close/>
                </a:path>
                <a:path w="1569720" h="864234">
                  <a:moveTo>
                    <a:pt x="1137589" y="683996"/>
                  </a:moveTo>
                  <a:lnTo>
                    <a:pt x="1123188" y="683996"/>
                  </a:lnTo>
                  <a:lnTo>
                    <a:pt x="1123188" y="698398"/>
                  </a:lnTo>
                  <a:lnTo>
                    <a:pt x="1137589" y="698398"/>
                  </a:lnTo>
                  <a:lnTo>
                    <a:pt x="1137589" y="683996"/>
                  </a:lnTo>
                  <a:close/>
                </a:path>
                <a:path w="1569720" h="864234">
                  <a:moveTo>
                    <a:pt x="1137589" y="597585"/>
                  </a:moveTo>
                  <a:lnTo>
                    <a:pt x="1123188" y="597585"/>
                  </a:lnTo>
                  <a:lnTo>
                    <a:pt x="1123188" y="611987"/>
                  </a:lnTo>
                  <a:lnTo>
                    <a:pt x="1137589" y="611987"/>
                  </a:lnTo>
                  <a:lnTo>
                    <a:pt x="1137589" y="597585"/>
                  </a:lnTo>
                  <a:close/>
                </a:path>
                <a:path w="1569720" h="864234">
                  <a:moveTo>
                    <a:pt x="1137589" y="511200"/>
                  </a:moveTo>
                  <a:lnTo>
                    <a:pt x="1123188" y="511200"/>
                  </a:lnTo>
                  <a:lnTo>
                    <a:pt x="1123188" y="525602"/>
                  </a:lnTo>
                  <a:lnTo>
                    <a:pt x="1137589" y="525602"/>
                  </a:lnTo>
                  <a:lnTo>
                    <a:pt x="1137589" y="511200"/>
                  </a:lnTo>
                  <a:close/>
                </a:path>
                <a:path w="1569720" h="864234">
                  <a:moveTo>
                    <a:pt x="1137589" y="431990"/>
                  </a:moveTo>
                  <a:lnTo>
                    <a:pt x="1123188" y="431990"/>
                  </a:lnTo>
                  <a:lnTo>
                    <a:pt x="1123188" y="439204"/>
                  </a:lnTo>
                  <a:lnTo>
                    <a:pt x="1137589" y="439204"/>
                  </a:lnTo>
                  <a:lnTo>
                    <a:pt x="1137589" y="431990"/>
                  </a:lnTo>
                  <a:close/>
                </a:path>
                <a:path w="1569720" h="864234">
                  <a:moveTo>
                    <a:pt x="1223987" y="856805"/>
                  </a:moveTo>
                  <a:lnTo>
                    <a:pt x="1221244" y="856805"/>
                  </a:lnTo>
                  <a:lnTo>
                    <a:pt x="1221244" y="863993"/>
                  </a:lnTo>
                  <a:lnTo>
                    <a:pt x="1223987" y="863993"/>
                  </a:lnTo>
                  <a:lnTo>
                    <a:pt x="1223987" y="856805"/>
                  </a:lnTo>
                  <a:close/>
                </a:path>
                <a:path w="1569720" h="864234">
                  <a:moveTo>
                    <a:pt x="1223987" y="770382"/>
                  </a:moveTo>
                  <a:lnTo>
                    <a:pt x="1221244" y="770382"/>
                  </a:lnTo>
                  <a:lnTo>
                    <a:pt x="1221244" y="784783"/>
                  </a:lnTo>
                  <a:lnTo>
                    <a:pt x="1223987" y="784783"/>
                  </a:lnTo>
                  <a:lnTo>
                    <a:pt x="1223987" y="770382"/>
                  </a:lnTo>
                  <a:close/>
                </a:path>
                <a:path w="1569720" h="864234">
                  <a:moveTo>
                    <a:pt x="1223987" y="683983"/>
                  </a:moveTo>
                  <a:lnTo>
                    <a:pt x="1221244" y="683983"/>
                  </a:lnTo>
                  <a:lnTo>
                    <a:pt x="1221244" y="698385"/>
                  </a:lnTo>
                  <a:lnTo>
                    <a:pt x="1223987" y="698385"/>
                  </a:lnTo>
                  <a:lnTo>
                    <a:pt x="1223987" y="683983"/>
                  </a:lnTo>
                  <a:close/>
                </a:path>
                <a:path w="1569720" h="864234">
                  <a:moveTo>
                    <a:pt x="1223987" y="431990"/>
                  </a:moveTo>
                  <a:lnTo>
                    <a:pt x="1209586" y="431990"/>
                  </a:lnTo>
                  <a:lnTo>
                    <a:pt x="1209586" y="439204"/>
                  </a:lnTo>
                  <a:lnTo>
                    <a:pt x="1223987" y="439204"/>
                  </a:lnTo>
                  <a:lnTo>
                    <a:pt x="1223987" y="431990"/>
                  </a:lnTo>
                  <a:close/>
                </a:path>
                <a:path w="1569720" h="864234">
                  <a:moveTo>
                    <a:pt x="1224000" y="597585"/>
                  </a:moveTo>
                  <a:lnTo>
                    <a:pt x="1209586" y="597585"/>
                  </a:lnTo>
                  <a:lnTo>
                    <a:pt x="1209586" y="611987"/>
                  </a:lnTo>
                  <a:lnTo>
                    <a:pt x="1224000" y="611987"/>
                  </a:lnTo>
                  <a:lnTo>
                    <a:pt x="1224000" y="597585"/>
                  </a:lnTo>
                  <a:close/>
                </a:path>
                <a:path w="1569720" h="864234">
                  <a:moveTo>
                    <a:pt x="1224000" y="511200"/>
                  </a:moveTo>
                  <a:lnTo>
                    <a:pt x="1209586" y="511200"/>
                  </a:lnTo>
                  <a:lnTo>
                    <a:pt x="1209586" y="525602"/>
                  </a:lnTo>
                  <a:lnTo>
                    <a:pt x="1224000" y="525602"/>
                  </a:lnTo>
                  <a:lnTo>
                    <a:pt x="1224000" y="511200"/>
                  </a:lnTo>
                  <a:close/>
                </a:path>
                <a:path w="1569720" h="864234">
                  <a:moveTo>
                    <a:pt x="1310373" y="856805"/>
                  </a:moveTo>
                  <a:lnTo>
                    <a:pt x="1295984" y="856805"/>
                  </a:lnTo>
                  <a:lnTo>
                    <a:pt x="1295984" y="863993"/>
                  </a:lnTo>
                  <a:lnTo>
                    <a:pt x="1310373" y="863993"/>
                  </a:lnTo>
                  <a:lnTo>
                    <a:pt x="1310373" y="856805"/>
                  </a:lnTo>
                  <a:close/>
                </a:path>
                <a:path w="1569720" h="864234">
                  <a:moveTo>
                    <a:pt x="1310373" y="770382"/>
                  </a:moveTo>
                  <a:lnTo>
                    <a:pt x="1295984" y="770382"/>
                  </a:lnTo>
                  <a:lnTo>
                    <a:pt x="1295984" y="784783"/>
                  </a:lnTo>
                  <a:lnTo>
                    <a:pt x="1310373" y="784783"/>
                  </a:lnTo>
                  <a:lnTo>
                    <a:pt x="1310373" y="770382"/>
                  </a:lnTo>
                  <a:close/>
                </a:path>
                <a:path w="1569720" h="864234">
                  <a:moveTo>
                    <a:pt x="1310373" y="683996"/>
                  </a:moveTo>
                  <a:lnTo>
                    <a:pt x="1295984" y="683996"/>
                  </a:lnTo>
                  <a:lnTo>
                    <a:pt x="1295984" y="698398"/>
                  </a:lnTo>
                  <a:lnTo>
                    <a:pt x="1310373" y="698398"/>
                  </a:lnTo>
                  <a:lnTo>
                    <a:pt x="1310373" y="683996"/>
                  </a:lnTo>
                  <a:close/>
                </a:path>
                <a:path w="1569720" h="864234">
                  <a:moveTo>
                    <a:pt x="1310373" y="597585"/>
                  </a:moveTo>
                  <a:lnTo>
                    <a:pt x="1295984" y="597585"/>
                  </a:lnTo>
                  <a:lnTo>
                    <a:pt x="1295984" y="611987"/>
                  </a:lnTo>
                  <a:lnTo>
                    <a:pt x="1310373" y="611987"/>
                  </a:lnTo>
                  <a:lnTo>
                    <a:pt x="1310373" y="597585"/>
                  </a:lnTo>
                  <a:close/>
                </a:path>
                <a:path w="1569720" h="864234">
                  <a:moveTo>
                    <a:pt x="1310373" y="511200"/>
                  </a:moveTo>
                  <a:lnTo>
                    <a:pt x="1295984" y="511200"/>
                  </a:lnTo>
                  <a:lnTo>
                    <a:pt x="1295984" y="525602"/>
                  </a:lnTo>
                  <a:lnTo>
                    <a:pt x="1310373" y="525602"/>
                  </a:lnTo>
                  <a:lnTo>
                    <a:pt x="1310373" y="511200"/>
                  </a:lnTo>
                  <a:close/>
                </a:path>
                <a:path w="1569720" h="864234">
                  <a:moveTo>
                    <a:pt x="1310373" y="431990"/>
                  </a:moveTo>
                  <a:lnTo>
                    <a:pt x="1295984" y="431990"/>
                  </a:lnTo>
                  <a:lnTo>
                    <a:pt x="1295984" y="439204"/>
                  </a:lnTo>
                  <a:lnTo>
                    <a:pt x="1310373" y="439204"/>
                  </a:lnTo>
                  <a:lnTo>
                    <a:pt x="1310373" y="431990"/>
                  </a:lnTo>
                  <a:close/>
                </a:path>
                <a:path w="1569720" h="864234">
                  <a:moveTo>
                    <a:pt x="1396784" y="856805"/>
                  </a:moveTo>
                  <a:lnTo>
                    <a:pt x="1382382" y="856805"/>
                  </a:lnTo>
                  <a:lnTo>
                    <a:pt x="1382382" y="863993"/>
                  </a:lnTo>
                  <a:lnTo>
                    <a:pt x="1396784" y="863993"/>
                  </a:lnTo>
                  <a:lnTo>
                    <a:pt x="1396784" y="856805"/>
                  </a:lnTo>
                  <a:close/>
                </a:path>
                <a:path w="1569720" h="864234">
                  <a:moveTo>
                    <a:pt x="1396784" y="770382"/>
                  </a:moveTo>
                  <a:lnTo>
                    <a:pt x="1382382" y="770382"/>
                  </a:lnTo>
                  <a:lnTo>
                    <a:pt x="1382382" y="784783"/>
                  </a:lnTo>
                  <a:lnTo>
                    <a:pt x="1396784" y="784783"/>
                  </a:lnTo>
                  <a:lnTo>
                    <a:pt x="1396784" y="770382"/>
                  </a:lnTo>
                  <a:close/>
                </a:path>
                <a:path w="1569720" h="864234">
                  <a:moveTo>
                    <a:pt x="1396784" y="683996"/>
                  </a:moveTo>
                  <a:lnTo>
                    <a:pt x="1382382" y="683996"/>
                  </a:lnTo>
                  <a:lnTo>
                    <a:pt x="1382382" y="698398"/>
                  </a:lnTo>
                  <a:lnTo>
                    <a:pt x="1396784" y="698398"/>
                  </a:lnTo>
                  <a:lnTo>
                    <a:pt x="1396784" y="683996"/>
                  </a:lnTo>
                  <a:close/>
                </a:path>
                <a:path w="1569720" h="864234">
                  <a:moveTo>
                    <a:pt x="1396784" y="597585"/>
                  </a:moveTo>
                  <a:lnTo>
                    <a:pt x="1382382" y="597585"/>
                  </a:lnTo>
                  <a:lnTo>
                    <a:pt x="1382382" y="611987"/>
                  </a:lnTo>
                  <a:lnTo>
                    <a:pt x="1396784" y="611987"/>
                  </a:lnTo>
                  <a:lnTo>
                    <a:pt x="1396784" y="597585"/>
                  </a:lnTo>
                  <a:close/>
                </a:path>
                <a:path w="1569720" h="864234">
                  <a:moveTo>
                    <a:pt x="1396784" y="511200"/>
                  </a:moveTo>
                  <a:lnTo>
                    <a:pt x="1382382" y="511200"/>
                  </a:lnTo>
                  <a:lnTo>
                    <a:pt x="1382382" y="525602"/>
                  </a:lnTo>
                  <a:lnTo>
                    <a:pt x="1396784" y="525602"/>
                  </a:lnTo>
                  <a:lnTo>
                    <a:pt x="1396784" y="511200"/>
                  </a:lnTo>
                  <a:close/>
                </a:path>
                <a:path w="1569720" h="864234">
                  <a:moveTo>
                    <a:pt x="1396784" y="431990"/>
                  </a:moveTo>
                  <a:lnTo>
                    <a:pt x="1382382" y="431990"/>
                  </a:lnTo>
                  <a:lnTo>
                    <a:pt x="1382382" y="439204"/>
                  </a:lnTo>
                  <a:lnTo>
                    <a:pt x="1396784" y="439204"/>
                  </a:lnTo>
                  <a:lnTo>
                    <a:pt x="1396784" y="431990"/>
                  </a:lnTo>
                  <a:close/>
                </a:path>
                <a:path w="1569720" h="864234">
                  <a:moveTo>
                    <a:pt x="1483169" y="856805"/>
                  </a:moveTo>
                  <a:lnTo>
                    <a:pt x="1475981" y="856805"/>
                  </a:lnTo>
                  <a:lnTo>
                    <a:pt x="1468767" y="856805"/>
                  </a:lnTo>
                  <a:lnTo>
                    <a:pt x="1468767" y="863993"/>
                  </a:lnTo>
                  <a:lnTo>
                    <a:pt x="1475981" y="863993"/>
                  </a:lnTo>
                  <a:lnTo>
                    <a:pt x="1483169" y="863993"/>
                  </a:lnTo>
                  <a:lnTo>
                    <a:pt x="1483169" y="856805"/>
                  </a:lnTo>
                  <a:close/>
                </a:path>
                <a:path w="1569720" h="864234">
                  <a:moveTo>
                    <a:pt x="1483169" y="770382"/>
                  </a:moveTo>
                  <a:lnTo>
                    <a:pt x="1475981" y="770382"/>
                  </a:lnTo>
                  <a:lnTo>
                    <a:pt x="1468767" y="770382"/>
                  </a:lnTo>
                  <a:lnTo>
                    <a:pt x="1468767" y="784783"/>
                  </a:lnTo>
                  <a:lnTo>
                    <a:pt x="1475981" y="784783"/>
                  </a:lnTo>
                  <a:lnTo>
                    <a:pt x="1483169" y="784783"/>
                  </a:lnTo>
                  <a:lnTo>
                    <a:pt x="1483169" y="770382"/>
                  </a:lnTo>
                  <a:close/>
                </a:path>
                <a:path w="1569720" h="864234">
                  <a:moveTo>
                    <a:pt x="1483169" y="683983"/>
                  </a:moveTo>
                  <a:lnTo>
                    <a:pt x="1475981" y="683983"/>
                  </a:lnTo>
                  <a:lnTo>
                    <a:pt x="1468767" y="683983"/>
                  </a:lnTo>
                  <a:lnTo>
                    <a:pt x="1468767" y="698385"/>
                  </a:lnTo>
                  <a:lnTo>
                    <a:pt x="1475981" y="698385"/>
                  </a:lnTo>
                  <a:lnTo>
                    <a:pt x="1483169" y="698385"/>
                  </a:lnTo>
                  <a:lnTo>
                    <a:pt x="1483169" y="683983"/>
                  </a:lnTo>
                  <a:close/>
                </a:path>
                <a:path w="1569720" h="864234">
                  <a:moveTo>
                    <a:pt x="1483169" y="597585"/>
                  </a:moveTo>
                  <a:lnTo>
                    <a:pt x="1475981" y="597585"/>
                  </a:lnTo>
                  <a:lnTo>
                    <a:pt x="1468767" y="597585"/>
                  </a:lnTo>
                  <a:lnTo>
                    <a:pt x="1468767" y="612000"/>
                  </a:lnTo>
                  <a:lnTo>
                    <a:pt x="1475981" y="612000"/>
                  </a:lnTo>
                  <a:lnTo>
                    <a:pt x="1483169" y="612000"/>
                  </a:lnTo>
                  <a:lnTo>
                    <a:pt x="1483169" y="597585"/>
                  </a:lnTo>
                  <a:close/>
                </a:path>
                <a:path w="1569720" h="864234">
                  <a:moveTo>
                    <a:pt x="1483169" y="511200"/>
                  </a:moveTo>
                  <a:lnTo>
                    <a:pt x="1475981" y="511200"/>
                  </a:lnTo>
                  <a:lnTo>
                    <a:pt x="1468767" y="511200"/>
                  </a:lnTo>
                  <a:lnTo>
                    <a:pt x="1468767" y="525589"/>
                  </a:lnTo>
                  <a:lnTo>
                    <a:pt x="1475981" y="525589"/>
                  </a:lnTo>
                  <a:lnTo>
                    <a:pt x="1483169" y="525589"/>
                  </a:lnTo>
                  <a:lnTo>
                    <a:pt x="1483169" y="511200"/>
                  </a:lnTo>
                  <a:close/>
                </a:path>
                <a:path w="1569720" h="864234">
                  <a:moveTo>
                    <a:pt x="1483169" y="431990"/>
                  </a:moveTo>
                  <a:lnTo>
                    <a:pt x="1475981" y="431990"/>
                  </a:lnTo>
                  <a:lnTo>
                    <a:pt x="1468767" y="431990"/>
                  </a:lnTo>
                  <a:lnTo>
                    <a:pt x="1468767" y="439204"/>
                  </a:lnTo>
                  <a:lnTo>
                    <a:pt x="1475981" y="439204"/>
                  </a:lnTo>
                  <a:lnTo>
                    <a:pt x="1483169" y="439204"/>
                  </a:lnTo>
                  <a:lnTo>
                    <a:pt x="1483169" y="431990"/>
                  </a:lnTo>
                  <a:close/>
                </a:path>
                <a:path w="1569720" h="864234">
                  <a:moveTo>
                    <a:pt x="1569580" y="856805"/>
                  </a:moveTo>
                  <a:lnTo>
                    <a:pt x="1555178" y="856805"/>
                  </a:lnTo>
                  <a:lnTo>
                    <a:pt x="1555178" y="863993"/>
                  </a:lnTo>
                  <a:lnTo>
                    <a:pt x="1569580" y="863993"/>
                  </a:lnTo>
                  <a:lnTo>
                    <a:pt x="1569580" y="856805"/>
                  </a:lnTo>
                  <a:close/>
                </a:path>
                <a:path w="1569720" h="864234">
                  <a:moveTo>
                    <a:pt x="1569580" y="431990"/>
                  </a:moveTo>
                  <a:lnTo>
                    <a:pt x="1555178" y="431990"/>
                  </a:lnTo>
                  <a:lnTo>
                    <a:pt x="1555178" y="439204"/>
                  </a:lnTo>
                  <a:lnTo>
                    <a:pt x="1569580" y="439204"/>
                  </a:lnTo>
                  <a:lnTo>
                    <a:pt x="1569580" y="431990"/>
                  </a:lnTo>
                  <a:close/>
                </a:path>
                <a:path w="1569720" h="864234">
                  <a:moveTo>
                    <a:pt x="1569605" y="770394"/>
                  </a:moveTo>
                  <a:lnTo>
                    <a:pt x="1555191" y="770394"/>
                  </a:lnTo>
                  <a:lnTo>
                    <a:pt x="1555191" y="784796"/>
                  </a:lnTo>
                  <a:lnTo>
                    <a:pt x="1569605" y="784796"/>
                  </a:lnTo>
                  <a:lnTo>
                    <a:pt x="1569605" y="770394"/>
                  </a:lnTo>
                  <a:close/>
                </a:path>
                <a:path w="1569720" h="864234">
                  <a:moveTo>
                    <a:pt x="1569605" y="683983"/>
                  </a:moveTo>
                  <a:lnTo>
                    <a:pt x="1555191" y="683983"/>
                  </a:lnTo>
                  <a:lnTo>
                    <a:pt x="1555191" y="698385"/>
                  </a:lnTo>
                  <a:lnTo>
                    <a:pt x="1569605" y="698385"/>
                  </a:lnTo>
                  <a:lnTo>
                    <a:pt x="1569605" y="683983"/>
                  </a:lnTo>
                  <a:close/>
                </a:path>
                <a:path w="1569720" h="864234">
                  <a:moveTo>
                    <a:pt x="1569605" y="597598"/>
                  </a:moveTo>
                  <a:lnTo>
                    <a:pt x="1555191" y="597598"/>
                  </a:lnTo>
                  <a:lnTo>
                    <a:pt x="1555191" y="612000"/>
                  </a:lnTo>
                  <a:lnTo>
                    <a:pt x="1569605" y="612000"/>
                  </a:lnTo>
                  <a:lnTo>
                    <a:pt x="1569605" y="597598"/>
                  </a:lnTo>
                  <a:close/>
                </a:path>
                <a:path w="1569720" h="864234">
                  <a:moveTo>
                    <a:pt x="1569605" y="511187"/>
                  </a:moveTo>
                  <a:lnTo>
                    <a:pt x="1555191" y="511187"/>
                  </a:lnTo>
                  <a:lnTo>
                    <a:pt x="1555191" y="525589"/>
                  </a:lnTo>
                  <a:lnTo>
                    <a:pt x="1569605" y="525589"/>
                  </a:lnTo>
                  <a:lnTo>
                    <a:pt x="1569605" y="5111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9005" y="6268021"/>
              <a:ext cx="1051560" cy="777875"/>
            </a:xfrm>
            <a:custGeom>
              <a:avLst/>
              <a:gdLst/>
              <a:ahLst/>
              <a:cxnLst/>
              <a:rect l="l" t="t" r="r" b="b"/>
              <a:pathLst>
                <a:path w="1051560" h="777875">
                  <a:moveTo>
                    <a:pt x="14389" y="338239"/>
                  </a:moveTo>
                  <a:lnTo>
                    <a:pt x="0" y="338239"/>
                  </a:lnTo>
                  <a:lnTo>
                    <a:pt x="0" y="345427"/>
                  </a:lnTo>
                  <a:lnTo>
                    <a:pt x="14389" y="345427"/>
                  </a:lnTo>
                  <a:lnTo>
                    <a:pt x="14389" y="338239"/>
                  </a:lnTo>
                  <a:close/>
                </a:path>
                <a:path w="1051560" h="777875">
                  <a:moveTo>
                    <a:pt x="14389" y="259219"/>
                  </a:moveTo>
                  <a:lnTo>
                    <a:pt x="7366" y="266242"/>
                  </a:lnTo>
                  <a:lnTo>
                    <a:pt x="14389" y="266242"/>
                  </a:lnTo>
                  <a:lnTo>
                    <a:pt x="14389" y="259219"/>
                  </a:lnTo>
                  <a:close/>
                </a:path>
                <a:path w="1051560" h="777875">
                  <a:moveTo>
                    <a:pt x="100787" y="683844"/>
                  </a:moveTo>
                  <a:lnTo>
                    <a:pt x="93599" y="683844"/>
                  </a:lnTo>
                  <a:lnTo>
                    <a:pt x="86385" y="683844"/>
                  </a:lnTo>
                  <a:lnTo>
                    <a:pt x="86385" y="698233"/>
                  </a:lnTo>
                  <a:lnTo>
                    <a:pt x="93599" y="698233"/>
                  </a:lnTo>
                  <a:lnTo>
                    <a:pt x="100787" y="698233"/>
                  </a:lnTo>
                  <a:lnTo>
                    <a:pt x="100787" y="683844"/>
                  </a:lnTo>
                  <a:close/>
                </a:path>
                <a:path w="1051560" h="777875">
                  <a:moveTo>
                    <a:pt x="100787" y="597433"/>
                  </a:moveTo>
                  <a:lnTo>
                    <a:pt x="93599" y="597433"/>
                  </a:lnTo>
                  <a:lnTo>
                    <a:pt x="86385" y="597433"/>
                  </a:lnTo>
                  <a:lnTo>
                    <a:pt x="86385" y="611835"/>
                  </a:lnTo>
                  <a:lnTo>
                    <a:pt x="93599" y="611835"/>
                  </a:lnTo>
                  <a:lnTo>
                    <a:pt x="100787" y="611835"/>
                  </a:lnTo>
                  <a:lnTo>
                    <a:pt x="100787" y="597433"/>
                  </a:lnTo>
                  <a:close/>
                </a:path>
                <a:path w="1051560" h="777875">
                  <a:moveTo>
                    <a:pt x="100787" y="511022"/>
                  </a:moveTo>
                  <a:lnTo>
                    <a:pt x="93599" y="511022"/>
                  </a:lnTo>
                  <a:lnTo>
                    <a:pt x="86385" y="511022"/>
                  </a:lnTo>
                  <a:lnTo>
                    <a:pt x="86385" y="525424"/>
                  </a:lnTo>
                  <a:lnTo>
                    <a:pt x="93599" y="525424"/>
                  </a:lnTo>
                  <a:lnTo>
                    <a:pt x="100787" y="525424"/>
                  </a:lnTo>
                  <a:lnTo>
                    <a:pt x="100787" y="511022"/>
                  </a:lnTo>
                  <a:close/>
                </a:path>
                <a:path w="1051560" h="777875">
                  <a:moveTo>
                    <a:pt x="100787" y="424624"/>
                  </a:moveTo>
                  <a:lnTo>
                    <a:pt x="93599" y="424624"/>
                  </a:lnTo>
                  <a:lnTo>
                    <a:pt x="86385" y="424624"/>
                  </a:lnTo>
                  <a:lnTo>
                    <a:pt x="86385" y="439026"/>
                  </a:lnTo>
                  <a:lnTo>
                    <a:pt x="93599" y="439026"/>
                  </a:lnTo>
                  <a:lnTo>
                    <a:pt x="100787" y="439026"/>
                  </a:lnTo>
                  <a:lnTo>
                    <a:pt x="100787" y="424624"/>
                  </a:lnTo>
                  <a:close/>
                </a:path>
                <a:path w="1051560" h="777875">
                  <a:moveTo>
                    <a:pt x="100787" y="338239"/>
                  </a:moveTo>
                  <a:lnTo>
                    <a:pt x="93599" y="338239"/>
                  </a:lnTo>
                  <a:lnTo>
                    <a:pt x="86385" y="338239"/>
                  </a:lnTo>
                  <a:lnTo>
                    <a:pt x="86385" y="345427"/>
                  </a:lnTo>
                  <a:lnTo>
                    <a:pt x="93599" y="345427"/>
                  </a:lnTo>
                  <a:lnTo>
                    <a:pt x="93599" y="352628"/>
                  </a:lnTo>
                  <a:lnTo>
                    <a:pt x="100787" y="352628"/>
                  </a:lnTo>
                  <a:lnTo>
                    <a:pt x="100787" y="345427"/>
                  </a:lnTo>
                  <a:lnTo>
                    <a:pt x="100787" y="338239"/>
                  </a:lnTo>
                  <a:close/>
                </a:path>
                <a:path w="1051560" h="777875">
                  <a:moveTo>
                    <a:pt x="100787" y="251815"/>
                  </a:moveTo>
                  <a:lnTo>
                    <a:pt x="93599" y="251815"/>
                  </a:lnTo>
                  <a:lnTo>
                    <a:pt x="86385" y="251815"/>
                  </a:lnTo>
                  <a:lnTo>
                    <a:pt x="86385" y="266217"/>
                  </a:lnTo>
                  <a:lnTo>
                    <a:pt x="93599" y="266217"/>
                  </a:lnTo>
                  <a:lnTo>
                    <a:pt x="100787" y="266217"/>
                  </a:lnTo>
                  <a:lnTo>
                    <a:pt x="100787" y="251815"/>
                  </a:lnTo>
                  <a:close/>
                </a:path>
                <a:path w="1051560" h="777875">
                  <a:moveTo>
                    <a:pt x="100799" y="172821"/>
                  </a:moveTo>
                  <a:lnTo>
                    <a:pt x="93776" y="179844"/>
                  </a:lnTo>
                  <a:lnTo>
                    <a:pt x="100799" y="179844"/>
                  </a:lnTo>
                  <a:lnTo>
                    <a:pt x="100799" y="172821"/>
                  </a:lnTo>
                  <a:close/>
                </a:path>
                <a:path w="1051560" h="777875">
                  <a:moveTo>
                    <a:pt x="187198" y="86410"/>
                  </a:moveTo>
                  <a:lnTo>
                    <a:pt x="180162" y="93433"/>
                  </a:lnTo>
                  <a:lnTo>
                    <a:pt x="187198" y="93433"/>
                  </a:lnTo>
                  <a:lnTo>
                    <a:pt x="187198" y="86410"/>
                  </a:lnTo>
                  <a:close/>
                </a:path>
                <a:path w="1051560" h="777875">
                  <a:moveTo>
                    <a:pt x="187210" y="597433"/>
                  </a:moveTo>
                  <a:lnTo>
                    <a:pt x="172808" y="597433"/>
                  </a:lnTo>
                  <a:lnTo>
                    <a:pt x="172808" y="611835"/>
                  </a:lnTo>
                  <a:lnTo>
                    <a:pt x="187210" y="611835"/>
                  </a:lnTo>
                  <a:lnTo>
                    <a:pt x="187210" y="597433"/>
                  </a:lnTo>
                  <a:close/>
                </a:path>
                <a:path w="1051560" h="777875">
                  <a:moveTo>
                    <a:pt x="187210" y="511022"/>
                  </a:moveTo>
                  <a:lnTo>
                    <a:pt x="172808" y="511022"/>
                  </a:lnTo>
                  <a:lnTo>
                    <a:pt x="172808" y="525424"/>
                  </a:lnTo>
                  <a:lnTo>
                    <a:pt x="187210" y="525424"/>
                  </a:lnTo>
                  <a:lnTo>
                    <a:pt x="187210" y="511022"/>
                  </a:lnTo>
                  <a:close/>
                </a:path>
                <a:path w="1051560" h="777875">
                  <a:moveTo>
                    <a:pt x="187210" y="424624"/>
                  </a:moveTo>
                  <a:lnTo>
                    <a:pt x="172808" y="424624"/>
                  </a:lnTo>
                  <a:lnTo>
                    <a:pt x="172808" y="439026"/>
                  </a:lnTo>
                  <a:lnTo>
                    <a:pt x="187210" y="439026"/>
                  </a:lnTo>
                  <a:lnTo>
                    <a:pt x="187210" y="424624"/>
                  </a:lnTo>
                  <a:close/>
                </a:path>
                <a:path w="1051560" h="777875">
                  <a:moveTo>
                    <a:pt x="187210" y="338239"/>
                  </a:moveTo>
                  <a:lnTo>
                    <a:pt x="172808" y="338239"/>
                  </a:lnTo>
                  <a:lnTo>
                    <a:pt x="172808" y="345427"/>
                  </a:lnTo>
                  <a:lnTo>
                    <a:pt x="172808" y="352628"/>
                  </a:lnTo>
                  <a:lnTo>
                    <a:pt x="187210" y="352628"/>
                  </a:lnTo>
                  <a:lnTo>
                    <a:pt x="187210" y="345427"/>
                  </a:lnTo>
                  <a:lnTo>
                    <a:pt x="187210" y="338239"/>
                  </a:lnTo>
                  <a:close/>
                </a:path>
                <a:path w="1051560" h="777875">
                  <a:moveTo>
                    <a:pt x="187210" y="251815"/>
                  </a:moveTo>
                  <a:lnTo>
                    <a:pt x="172808" y="251815"/>
                  </a:lnTo>
                  <a:lnTo>
                    <a:pt x="172808" y="266217"/>
                  </a:lnTo>
                  <a:lnTo>
                    <a:pt x="187210" y="266217"/>
                  </a:lnTo>
                  <a:lnTo>
                    <a:pt x="187210" y="251815"/>
                  </a:lnTo>
                  <a:close/>
                </a:path>
                <a:path w="1051560" h="777875">
                  <a:moveTo>
                    <a:pt x="187210" y="165430"/>
                  </a:moveTo>
                  <a:lnTo>
                    <a:pt x="172808" y="165430"/>
                  </a:lnTo>
                  <a:lnTo>
                    <a:pt x="172808" y="179832"/>
                  </a:lnTo>
                  <a:lnTo>
                    <a:pt x="187210" y="179832"/>
                  </a:lnTo>
                  <a:lnTo>
                    <a:pt x="187210" y="165430"/>
                  </a:lnTo>
                  <a:close/>
                </a:path>
                <a:path w="1051560" h="777875">
                  <a:moveTo>
                    <a:pt x="273596" y="338239"/>
                  </a:moveTo>
                  <a:lnTo>
                    <a:pt x="259207" y="338239"/>
                  </a:lnTo>
                  <a:lnTo>
                    <a:pt x="259207" y="345427"/>
                  </a:lnTo>
                  <a:lnTo>
                    <a:pt x="259207" y="352628"/>
                  </a:lnTo>
                  <a:lnTo>
                    <a:pt x="273596" y="352628"/>
                  </a:lnTo>
                  <a:lnTo>
                    <a:pt x="273596" y="345427"/>
                  </a:lnTo>
                  <a:lnTo>
                    <a:pt x="273596" y="338239"/>
                  </a:lnTo>
                  <a:close/>
                </a:path>
                <a:path w="1051560" h="777875">
                  <a:moveTo>
                    <a:pt x="273596" y="0"/>
                  </a:moveTo>
                  <a:lnTo>
                    <a:pt x="266573" y="7023"/>
                  </a:lnTo>
                  <a:lnTo>
                    <a:pt x="273596" y="7023"/>
                  </a:lnTo>
                  <a:lnTo>
                    <a:pt x="273596" y="0"/>
                  </a:lnTo>
                  <a:close/>
                </a:path>
                <a:path w="1051560" h="777875">
                  <a:moveTo>
                    <a:pt x="273608" y="511022"/>
                  </a:moveTo>
                  <a:lnTo>
                    <a:pt x="259207" y="511022"/>
                  </a:lnTo>
                  <a:lnTo>
                    <a:pt x="259207" y="525424"/>
                  </a:lnTo>
                  <a:lnTo>
                    <a:pt x="273608" y="525424"/>
                  </a:lnTo>
                  <a:lnTo>
                    <a:pt x="273608" y="511022"/>
                  </a:lnTo>
                  <a:close/>
                </a:path>
                <a:path w="1051560" h="777875">
                  <a:moveTo>
                    <a:pt x="273608" y="424624"/>
                  </a:moveTo>
                  <a:lnTo>
                    <a:pt x="259207" y="424624"/>
                  </a:lnTo>
                  <a:lnTo>
                    <a:pt x="259207" y="439026"/>
                  </a:lnTo>
                  <a:lnTo>
                    <a:pt x="273608" y="439026"/>
                  </a:lnTo>
                  <a:lnTo>
                    <a:pt x="273608" y="424624"/>
                  </a:lnTo>
                  <a:close/>
                </a:path>
                <a:path w="1051560" h="777875">
                  <a:moveTo>
                    <a:pt x="273608" y="251815"/>
                  </a:moveTo>
                  <a:lnTo>
                    <a:pt x="259207" y="251815"/>
                  </a:lnTo>
                  <a:lnTo>
                    <a:pt x="259207" y="266217"/>
                  </a:lnTo>
                  <a:lnTo>
                    <a:pt x="273608" y="266217"/>
                  </a:lnTo>
                  <a:lnTo>
                    <a:pt x="273608" y="251815"/>
                  </a:lnTo>
                  <a:close/>
                </a:path>
                <a:path w="1051560" h="777875">
                  <a:moveTo>
                    <a:pt x="273608" y="165430"/>
                  </a:moveTo>
                  <a:lnTo>
                    <a:pt x="259207" y="165430"/>
                  </a:lnTo>
                  <a:lnTo>
                    <a:pt x="259207" y="179832"/>
                  </a:lnTo>
                  <a:lnTo>
                    <a:pt x="273608" y="179832"/>
                  </a:lnTo>
                  <a:lnTo>
                    <a:pt x="273608" y="165430"/>
                  </a:lnTo>
                  <a:close/>
                </a:path>
                <a:path w="1051560" h="777875">
                  <a:moveTo>
                    <a:pt x="273608" y="79019"/>
                  </a:moveTo>
                  <a:lnTo>
                    <a:pt x="259207" y="79019"/>
                  </a:lnTo>
                  <a:lnTo>
                    <a:pt x="259207" y="93421"/>
                  </a:lnTo>
                  <a:lnTo>
                    <a:pt x="273608" y="93421"/>
                  </a:lnTo>
                  <a:lnTo>
                    <a:pt x="273608" y="79019"/>
                  </a:lnTo>
                  <a:close/>
                </a:path>
                <a:path w="1051560" h="777875">
                  <a:moveTo>
                    <a:pt x="360006" y="424624"/>
                  </a:moveTo>
                  <a:lnTo>
                    <a:pt x="345605" y="424624"/>
                  </a:lnTo>
                  <a:lnTo>
                    <a:pt x="345605" y="439026"/>
                  </a:lnTo>
                  <a:lnTo>
                    <a:pt x="360006" y="439026"/>
                  </a:lnTo>
                  <a:lnTo>
                    <a:pt x="360006" y="424624"/>
                  </a:lnTo>
                  <a:close/>
                </a:path>
                <a:path w="1051560" h="777875">
                  <a:moveTo>
                    <a:pt x="360006" y="345427"/>
                  </a:moveTo>
                  <a:lnTo>
                    <a:pt x="345605" y="345427"/>
                  </a:lnTo>
                  <a:lnTo>
                    <a:pt x="345605" y="352628"/>
                  </a:lnTo>
                  <a:lnTo>
                    <a:pt x="360006" y="352628"/>
                  </a:lnTo>
                  <a:lnTo>
                    <a:pt x="360006" y="345427"/>
                  </a:lnTo>
                  <a:close/>
                </a:path>
                <a:path w="1051560" h="777875">
                  <a:moveTo>
                    <a:pt x="446417" y="345427"/>
                  </a:moveTo>
                  <a:lnTo>
                    <a:pt x="432015" y="345427"/>
                  </a:lnTo>
                  <a:lnTo>
                    <a:pt x="432015" y="352628"/>
                  </a:lnTo>
                  <a:lnTo>
                    <a:pt x="446417" y="352628"/>
                  </a:lnTo>
                  <a:lnTo>
                    <a:pt x="446417" y="345427"/>
                  </a:lnTo>
                  <a:close/>
                </a:path>
                <a:path w="1051560" h="777875">
                  <a:moveTo>
                    <a:pt x="705599" y="770242"/>
                  </a:moveTo>
                  <a:lnTo>
                    <a:pt x="702856" y="770242"/>
                  </a:lnTo>
                  <a:lnTo>
                    <a:pt x="702856" y="777430"/>
                  </a:lnTo>
                  <a:lnTo>
                    <a:pt x="705599" y="777430"/>
                  </a:lnTo>
                  <a:lnTo>
                    <a:pt x="705599" y="770242"/>
                  </a:lnTo>
                  <a:close/>
                </a:path>
                <a:path w="1051560" h="777875">
                  <a:moveTo>
                    <a:pt x="705599" y="683844"/>
                  </a:moveTo>
                  <a:lnTo>
                    <a:pt x="702856" y="683844"/>
                  </a:lnTo>
                  <a:lnTo>
                    <a:pt x="702856" y="698233"/>
                  </a:lnTo>
                  <a:lnTo>
                    <a:pt x="705599" y="698233"/>
                  </a:lnTo>
                  <a:lnTo>
                    <a:pt x="705599" y="683844"/>
                  </a:lnTo>
                  <a:close/>
                </a:path>
                <a:path w="1051560" h="777875">
                  <a:moveTo>
                    <a:pt x="705599" y="597433"/>
                  </a:moveTo>
                  <a:lnTo>
                    <a:pt x="702856" y="597433"/>
                  </a:lnTo>
                  <a:lnTo>
                    <a:pt x="702856" y="611835"/>
                  </a:lnTo>
                  <a:lnTo>
                    <a:pt x="705599" y="611835"/>
                  </a:lnTo>
                  <a:lnTo>
                    <a:pt x="705599" y="597433"/>
                  </a:lnTo>
                  <a:close/>
                </a:path>
                <a:path w="1051560" h="777875">
                  <a:moveTo>
                    <a:pt x="705599" y="511022"/>
                  </a:moveTo>
                  <a:lnTo>
                    <a:pt x="702856" y="511022"/>
                  </a:lnTo>
                  <a:lnTo>
                    <a:pt x="702856" y="525424"/>
                  </a:lnTo>
                  <a:lnTo>
                    <a:pt x="705599" y="525424"/>
                  </a:lnTo>
                  <a:lnTo>
                    <a:pt x="705599" y="511022"/>
                  </a:lnTo>
                  <a:close/>
                </a:path>
                <a:path w="1051560" h="777875">
                  <a:moveTo>
                    <a:pt x="705599" y="424624"/>
                  </a:moveTo>
                  <a:lnTo>
                    <a:pt x="702856" y="424624"/>
                  </a:lnTo>
                  <a:lnTo>
                    <a:pt x="702856" y="439026"/>
                  </a:lnTo>
                  <a:lnTo>
                    <a:pt x="705599" y="439026"/>
                  </a:lnTo>
                  <a:lnTo>
                    <a:pt x="705599" y="424624"/>
                  </a:lnTo>
                  <a:close/>
                </a:path>
                <a:path w="1051560" h="777875">
                  <a:moveTo>
                    <a:pt x="705599" y="345427"/>
                  </a:moveTo>
                  <a:lnTo>
                    <a:pt x="702856" y="345427"/>
                  </a:lnTo>
                  <a:lnTo>
                    <a:pt x="702856" y="352628"/>
                  </a:lnTo>
                  <a:lnTo>
                    <a:pt x="705599" y="352628"/>
                  </a:lnTo>
                  <a:lnTo>
                    <a:pt x="705599" y="345427"/>
                  </a:lnTo>
                  <a:close/>
                </a:path>
                <a:path w="1051560" h="777875">
                  <a:moveTo>
                    <a:pt x="791984" y="770242"/>
                  </a:moveTo>
                  <a:lnTo>
                    <a:pt x="777595" y="770242"/>
                  </a:lnTo>
                  <a:lnTo>
                    <a:pt x="777595" y="777430"/>
                  </a:lnTo>
                  <a:lnTo>
                    <a:pt x="791984" y="777430"/>
                  </a:lnTo>
                  <a:lnTo>
                    <a:pt x="791984" y="770242"/>
                  </a:lnTo>
                  <a:close/>
                </a:path>
                <a:path w="1051560" h="777875">
                  <a:moveTo>
                    <a:pt x="791984" y="345427"/>
                  </a:moveTo>
                  <a:lnTo>
                    <a:pt x="777595" y="345427"/>
                  </a:lnTo>
                  <a:lnTo>
                    <a:pt x="777595" y="352628"/>
                  </a:lnTo>
                  <a:lnTo>
                    <a:pt x="791984" y="352628"/>
                  </a:lnTo>
                  <a:lnTo>
                    <a:pt x="791984" y="345427"/>
                  </a:lnTo>
                  <a:close/>
                </a:path>
                <a:path w="1051560" h="777875">
                  <a:moveTo>
                    <a:pt x="791997" y="683844"/>
                  </a:moveTo>
                  <a:lnTo>
                    <a:pt x="777608" y="683844"/>
                  </a:lnTo>
                  <a:lnTo>
                    <a:pt x="777608" y="698246"/>
                  </a:lnTo>
                  <a:lnTo>
                    <a:pt x="791997" y="698246"/>
                  </a:lnTo>
                  <a:lnTo>
                    <a:pt x="791997" y="683844"/>
                  </a:lnTo>
                  <a:close/>
                </a:path>
                <a:path w="1051560" h="777875">
                  <a:moveTo>
                    <a:pt x="791997" y="597420"/>
                  </a:moveTo>
                  <a:lnTo>
                    <a:pt x="777608" y="597420"/>
                  </a:lnTo>
                  <a:lnTo>
                    <a:pt x="777608" y="611822"/>
                  </a:lnTo>
                  <a:lnTo>
                    <a:pt x="791997" y="611822"/>
                  </a:lnTo>
                  <a:lnTo>
                    <a:pt x="791997" y="597420"/>
                  </a:lnTo>
                  <a:close/>
                </a:path>
                <a:path w="1051560" h="777875">
                  <a:moveTo>
                    <a:pt x="791997" y="511022"/>
                  </a:moveTo>
                  <a:lnTo>
                    <a:pt x="777608" y="511022"/>
                  </a:lnTo>
                  <a:lnTo>
                    <a:pt x="777608" y="525424"/>
                  </a:lnTo>
                  <a:lnTo>
                    <a:pt x="791997" y="525424"/>
                  </a:lnTo>
                  <a:lnTo>
                    <a:pt x="791997" y="511022"/>
                  </a:lnTo>
                  <a:close/>
                </a:path>
                <a:path w="1051560" h="777875">
                  <a:moveTo>
                    <a:pt x="791997" y="424637"/>
                  </a:moveTo>
                  <a:lnTo>
                    <a:pt x="777608" y="424637"/>
                  </a:lnTo>
                  <a:lnTo>
                    <a:pt x="777608" y="439039"/>
                  </a:lnTo>
                  <a:lnTo>
                    <a:pt x="791997" y="439039"/>
                  </a:lnTo>
                  <a:lnTo>
                    <a:pt x="791997" y="424637"/>
                  </a:lnTo>
                  <a:close/>
                </a:path>
                <a:path w="1051560" h="777875">
                  <a:moveTo>
                    <a:pt x="878395" y="770242"/>
                  </a:moveTo>
                  <a:lnTo>
                    <a:pt x="863993" y="770242"/>
                  </a:lnTo>
                  <a:lnTo>
                    <a:pt x="863993" y="777430"/>
                  </a:lnTo>
                  <a:lnTo>
                    <a:pt x="878395" y="777430"/>
                  </a:lnTo>
                  <a:lnTo>
                    <a:pt x="878395" y="770242"/>
                  </a:lnTo>
                  <a:close/>
                </a:path>
                <a:path w="1051560" h="777875">
                  <a:moveTo>
                    <a:pt x="878395" y="683844"/>
                  </a:moveTo>
                  <a:lnTo>
                    <a:pt x="864006" y="683844"/>
                  </a:lnTo>
                  <a:lnTo>
                    <a:pt x="864006" y="698246"/>
                  </a:lnTo>
                  <a:lnTo>
                    <a:pt x="878395" y="698246"/>
                  </a:lnTo>
                  <a:lnTo>
                    <a:pt x="878395" y="683844"/>
                  </a:lnTo>
                  <a:close/>
                </a:path>
                <a:path w="1051560" h="777875">
                  <a:moveTo>
                    <a:pt x="878395" y="597420"/>
                  </a:moveTo>
                  <a:lnTo>
                    <a:pt x="864006" y="597420"/>
                  </a:lnTo>
                  <a:lnTo>
                    <a:pt x="864006" y="611822"/>
                  </a:lnTo>
                  <a:lnTo>
                    <a:pt x="878395" y="611822"/>
                  </a:lnTo>
                  <a:lnTo>
                    <a:pt x="878395" y="597420"/>
                  </a:lnTo>
                  <a:close/>
                </a:path>
                <a:path w="1051560" h="777875">
                  <a:moveTo>
                    <a:pt x="878395" y="511022"/>
                  </a:moveTo>
                  <a:lnTo>
                    <a:pt x="864006" y="511022"/>
                  </a:lnTo>
                  <a:lnTo>
                    <a:pt x="864006" y="525424"/>
                  </a:lnTo>
                  <a:lnTo>
                    <a:pt x="878395" y="525424"/>
                  </a:lnTo>
                  <a:lnTo>
                    <a:pt x="878395" y="511022"/>
                  </a:lnTo>
                  <a:close/>
                </a:path>
                <a:path w="1051560" h="777875">
                  <a:moveTo>
                    <a:pt x="878395" y="424637"/>
                  </a:moveTo>
                  <a:lnTo>
                    <a:pt x="864006" y="424637"/>
                  </a:lnTo>
                  <a:lnTo>
                    <a:pt x="864006" y="439039"/>
                  </a:lnTo>
                  <a:lnTo>
                    <a:pt x="878395" y="439039"/>
                  </a:lnTo>
                  <a:lnTo>
                    <a:pt x="878395" y="424637"/>
                  </a:lnTo>
                  <a:close/>
                </a:path>
                <a:path w="1051560" h="777875">
                  <a:moveTo>
                    <a:pt x="878395" y="345427"/>
                  </a:moveTo>
                  <a:lnTo>
                    <a:pt x="863993" y="345427"/>
                  </a:lnTo>
                  <a:lnTo>
                    <a:pt x="863993" y="352628"/>
                  </a:lnTo>
                  <a:lnTo>
                    <a:pt x="878395" y="352628"/>
                  </a:lnTo>
                  <a:lnTo>
                    <a:pt x="878395" y="345427"/>
                  </a:lnTo>
                  <a:close/>
                </a:path>
                <a:path w="1051560" h="777875">
                  <a:moveTo>
                    <a:pt x="964780" y="770242"/>
                  </a:moveTo>
                  <a:lnTo>
                    <a:pt x="957592" y="770242"/>
                  </a:lnTo>
                  <a:lnTo>
                    <a:pt x="950379" y="770242"/>
                  </a:lnTo>
                  <a:lnTo>
                    <a:pt x="950379" y="777430"/>
                  </a:lnTo>
                  <a:lnTo>
                    <a:pt x="957592" y="777430"/>
                  </a:lnTo>
                  <a:lnTo>
                    <a:pt x="964780" y="777430"/>
                  </a:lnTo>
                  <a:lnTo>
                    <a:pt x="964780" y="770242"/>
                  </a:lnTo>
                  <a:close/>
                </a:path>
                <a:path w="1051560" h="777875">
                  <a:moveTo>
                    <a:pt x="964780" y="683844"/>
                  </a:moveTo>
                  <a:lnTo>
                    <a:pt x="957592" y="683844"/>
                  </a:lnTo>
                  <a:lnTo>
                    <a:pt x="950379" y="683844"/>
                  </a:lnTo>
                  <a:lnTo>
                    <a:pt x="950379" y="698233"/>
                  </a:lnTo>
                  <a:lnTo>
                    <a:pt x="957592" y="698233"/>
                  </a:lnTo>
                  <a:lnTo>
                    <a:pt x="964780" y="698233"/>
                  </a:lnTo>
                  <a:lnTo>
                    <a:pt x="964780" y="683844"/>
                  </a:lnTo>
                  <a:close/>
                </a:path>
                <a:path w="1051560" h="777875">
                  <a:moveTo>
                    <a:pt x="964780" y="597433"/>
                  </a:moveTo>
                  <a:lnTo>
                    <a:pt x="957592" y="597433"/>
                  </a:lnTo>
                  <a:lnTo>
                    <a:pt x="950379" y="597433"/>
                  </a:lnTo>
                  <a:lnTo>
                    <a:pt x="950379" y="611835"/>
                  </a:lnTo>
                  <a:lnTo>
                    <a:pt x="957592" y="611835"/>
                  </a:lnTo>
                  <a:lnTo>
                    <a:pt x="964780" y="611835"/>
                  </a:lnTo>
                  <a:lnTo>
                    <a:pt x="964780" y="597433"/>
                  </a:lnTo>
                  <a:close/>
                </a:path>
                <a:path w="1051560" h="777875">
                  <a:moveTo>
                    <a:pt x="964780" y="511022"/>
                  </a:moveTo>
                  <a:lnTo>
                    <a:pt x="957592" y="511022"/>
                  </a:lnTo>
                  <a:lnTo>
                    <a:pt x="950379" y="511022"/>
                  </a:lnTo>
                  <a:lnTo>
                    <a:pt x="950379" y="525424"/>
                  </a:lnTo>
                  <a:lnTo>
                    <a:pt x="957592" y="525424"/>
                  </a:lnTo>
                  <a:lnTo>
                    <a:pt x="964780" y="525424"/>
                  </a:lnTo>
                  <a:lnTo>
                    <a:pt x="964780" y="511022"/>
                  </a:lnTo>
                  <a:close/>
                </a:path>
                <a:path w="1051560" h="777875">
                  <a:moveTo>
                    <a:pt x="964780" y="424624"/>
                  </a:moveTo>
                  <a:lnTo>
                    <a:pt x="957592" y="424624"/>
                  </a:lnTo>
                  <a:lnTo>
                    <a:pt x="950379" y="424624"/>
                  </a:lnTo>
                  <a:lnTo>
                    <a:pt x="950379" y="439026"/>
                  </a:lnTo>
                  <a:lnTo>
                    <a:pt x="957592" y="439026"/>
                  </a:lnTo>
                  <a:lnTo>
                    <a:pt x="964780" y="439026"/>
                  </a:lnTo>
                  <a:lnTo>
                    <a:pt x="964780" y="424624"/>
                  </a:lnTo>
                  <a:close/>
                </a:path>
                <a:path w="1051560" h="777875">
                  <a:moveTo>
                    <a:pt x="964780" y="345427"/>
                  </a:moveTo>
                  <a:lnTo>
                    <a:pt x="957592" y="345427"/>
                  </a:lnTo>
                  <a:lnTo>
                    <a:pt x="950379" y="345427"/>
                  </a:lnTo>
                  <a:lnTo>
                    <a:pt x="950379" y="352628"/>
                  </a:lnTo>
                  <a:lnTo>
                    <a:pt x="957592" y="352628"/>
                  </a:lnTo>
                  <a:lnTo>
                    <a:pt x="964780" y="352628"/>
                  </a:lnTo>
                  <a:lnTo>
                    <a:pt x="964780" y="345427"/>
                  </a:lnTo>
                  <a:close/>
                </a:path>
                <a:path w="1051560" h="777875">
                  <a:moveTo>
                    <a:pt x="1051191" y="770242"/>
                  </a:moveTo>
                  <a:lnTo>
                    <a:pt x="1036789" y="770242"/>
                  </a:lnTo>
                  <a:lnTo>
                    <a:pt x="1036789" y="777430"/>
                  </a:lnTo>
                  <a:lnTo>
                    <a:pt x="1051191" y="777430"/>
                  </a:lnTo>
                  <a:lnTo>
                    <a:pt x="1051191" y="770242"/>
                  </a:lnTo>
                  <a:close/>
                </a:path>
                <a:path w="1051560" h="777875">
                  <a:moveTo>
                    <a:pt x="1051191" y="345427"/>
                  </a:moveTo>
                  <a:lnTo>
                    <a:pt x="1036789" y="345427"/>
                  </a:lnTo>
                  <a:lnTo>
                    <a:pt x="1036789" y="352628"/>
                  </a:lnTo>
                  <a:lnTo>
                    <a:pt x="1051191" y="352628"/>
                  </a:lnTo>
                  <a:lnTo>
                    <a:pt x="1051191" y="345427"/>
                  </a:lnTo>
                  <a:close/>
                </a:path>
                <a:path w="1051560" h="777875">
                  <a:moveTo>
                    <a:pt x="1051217" y="683844"/>
                  </a:moveTo>
                  <a:lnTo>
                    <a:pt x="1036802" y="683844"/>
                  </a:lnTo>
                  <a:lnTo>
                    <a:pt x="1036802" y="698246"/>
                  </a:lnTo>
                  <a:lnTo>
                    <a:pt x="1051217" y="698246"/>
                  </a:lnTo>
                  <a:lnTo>
                    <a:pt x="1051217" y="683844"/>
                  </a:lnTo>
                  <a:close/>
                </a:path>
                <a:path w="1051560" h="777875">
                  <a:moveTo>
                    <a:pt x="1051217" y="597420"/>
                  </a:moveTo>
                  <a:lnTo>
                    <a:pt x="1036802" y="597420"/>
                  </a:lnTo>
                  <a:lnTo>
                    <a:pt x="1036802" y="611822"/>
                  </a:lnTo>
                  <a:lnTo>
                    <a:pt x="1051217" y="611822"/>
                  </a:lnTo>
                  <a:lnTo>
                    <a:pt x="1051217" y="597420"/>
                  </a:lnTo>
                  <a:close/>
                </a:path>
                <a:path w="1051560" h="777875">
                  <a:moveTo>
                    <a:pt x="1051217" y="511022"/>
                  </a:moveTo>
                  <a:lnTo>
                    <a:pt x="1036802" y="511022"/>
                  </a:lnTo>
                  <a:lnTo>
                    <a:pt x="1036802" y="525424"/>
                  </a:lnTo>
                  <a:lnTo>
                    <a:pt x="1051217" y="525424"/>
                  </a:lnTo>
                  <a:lnTo>
                    <a:pt x="1051217" y="511022"/>
                  </a:lnTo>
                  <a:close/>
                </a:path>
                <a:path w="1051560" h="777875">
                  <a:moveTo>
                    <a:pt x="1051217" y="424637"/>
                  </a:moveTo>
                  <a:lnTo>
                    <a:pt x="1036802" y="424637"/>
                  </a:lnTo>
                  <a:lnTo>
                    <a:pt x="1036802" y="439039"/>
                  </a:lnTo>
                  <a:lnTo>
                    <a:pt x="1051217" y="439039"/>
                  </a:lnTo>
                  <a:lnTo>
                    <a:pt x="1051217" y="4246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7027" y="6613448"/>
              <a:ext cx="1483360" cy="784860"/>
            </a:xfrm>
            <a:custGeom>
              <a:avLst/>
              <a:gdLst/>
              <a:ahLst/>
              <a:cxnLst/>
              <a:rect l="l" t="t" r="r" b="b"/>
              <a:pathLst>
                <a:path w="1483360" h="784859">
                  <a:moveTo>
                    <a:pt x="14389" y="424815"/>
                  </a:moveTo>
                  <a:lnTo>
                    <a:pt x="0" y="424815"/>
                  </a:lnTo>
                  <a:lnTo>
                    <a:pt x="0" y="432003"/>
                  </a:lnTo>
                  <a:lnTo>
                    <a:pt x="14389" y="432003"/>
                  </a:lnTo>
                  <a:lnTo>
                    <a:pt x="14389" y="424815"/>
                  </a:lnTo>
                  <a:close/>
                </a:path>
                <a:path w="1483360" h="784859">
                  <a:moveTo>
                    <a:pt x="14389" y="345770"/>
                  </a:moveTo>
                  <a:lnTo>
                    <a:pt x="7366" y="352793"/>
                  </a:lnTo>
                  <a:lnTo>
                    <a:pt x="14389" y="352793"/>
                  </a:lnTo>
                  <a:lnTo>
                    <a:pt x="14389" y="345770"/>
                  </a:lnTo>
                  <a:close/>
                </a:path>
                <a:path w="1483360" h="784859">
                  <a:moveTo>
                    <a:pt x="100774" y="770394"/>
                  </a:moveTo>
                  <a:lnTo>
                    <a:pt x="93599" y="770394"/>
                  </a:lnTo>
                  <a:lnTo>
                    <a:pt x="93599" y="784796"/>
                  </a:lnTo>
                  <a:lnTo>
                    <a:pt x="100774" y="784796"/>
                  </a:lnTo>
                  <a:lnTo>
                    <a:pt x="100774" y="770394"/>
                  </a:lnTo>
                  <a:close/>
                </a:path>
                <a:path w="1483360" h="784859">
                  <a:moveTo>
                    <a:pt x="100774" y="424815"/>
                  </a:moveTo>
                  <a:lnTo>
                    <a:pt x="93599" y="424815"/>
                  </a:lnTo>
                  <a:lnTo>
                    <a:pt x="86385" y="424815"/>
                  </a:lnTo>
                  <a:lnTo>
                    <a:pt x="86385" y="432003"/>
                  </a:lnTo>
                  <a:lnTo>
                    <a:pt x="93599" y="432003"/>
                  </a:lnTo>
                  <a:lnTo>
                    <a:pt x="100774" y="432003"/>
                  </a:lnTo>
                  <a:lnTo>
                    <a:pt x="100774" y="424815"/>
                  </a:lnTo>
                  <a:close/>
                </a:path>
                <a:path w="1483360" h="784859">
                  <a:moveTo>
                    <a:pt x="100774" y="338416"/>
                  </a:moveTo>
                  <a:lnTo>
                    <a:pt x="93599" y="338416"/>
                  </a:lnTo>
                  <a:lnTo>
                    <a:pt x="86385" y="338416"/>
                  </a:lnTo>
                  <a:lnTo>
                    <a:pt x="86385" y="352806"/>
                  </a:lnTo>
                  <a:lnTo>
                    <a:pt x="93599" y="352806"/>
                  </a:lnTo>
                  <a:lnTo>
                    <a:pt x="100774" y="352806"/>
                  </a:lnTo>
                  <a:lnTo>
                    <a:pt x="100774" y="338416"/>
                  </a:lnTo>
                  <a:close/>
                </a:path>
                <a:path w="1483360" h="784859">
                  <a:moveTo>
                    <a:pt x="100774" y="259384"/>
                  </a:moveTo>
                  <a:lnTo>
                    <a:pt x="93751" y="266407"/>
                  </a:lnTo>
                  <a:lnTo>
                    <a:pt x="100774" y="266407"/>
                  </a:lnTo>
                  <a:lnTo>
                    <a:pt x="100774" y="259384"/>
                  </a:lnTo>
                  <a:close/>
                </a:path>
                <a:path w="1483360" h="784859">
                  <a:moveTo>
                    <a:pt x="187185" y="172986"/>
                  </a:moveTo>
                  <a:lnTo>
                    <a:pt x="180149" y="180009"/>
                  </a:lnTo>
                  <a:lnTo>
                    <a:pt x="187185" y="180009"/>
                  </a:lnTo>
                  <a:lnTo>
                    <a:pt x="187185" y="172986"/>
                  </a:lnTo>
                  <a:close/>
                </a:path>
                <a:path w="1483360" h="784859">
                  <a:moveTo>
                    <a:pt x="187198" y="683996"/>
                  </a:moveTo>
                  <a:lnTo>
                    <a:pt x="172783" y="683996"/>
                  </a:lnTo>
                  <a:lnTo>
                    <a:pt x="172783" y="698385"/>
                  </a:lnTo>
                  <a:lnTo>
                    <a:pt x="187198" y="698385"/>
                  </a:lnTo>
                  <a:lnTo>
                    <a:pt x="187198" y="683996"/>
                  </a:lnTo>
                  <a:close/>
                </a:path>
                <a:path w="1483360" h="784859">
                  <a:moveTo>
                    <a:pt x="187198" y="597611"/>
                  </a:moveTo>
                  <a:lnTo>
                    <a:pt x="172783" y="597611"/>
                  </a:lnTo>
                  <a:lnTo>
                    <a:pt x="172783" y="612000"/>
                  </a:lnTo>
                  <a:lnTo>
                    <a:pt x="187198" y="612000"/>
                  </a:lnTo>
                  <a:lnTo>
                    <a:pt x="187198" y="597611"/>
                  </a:lnTo>
                  <a:close/>
                </a:path>
                <a:path w="1483360" h="784859">
                  <a:moveTo>
                    <a:pt x="187198" y="511200"/>
                  </a:moveTo>
                  <a:lnTo>
                    <a:pt x="172783" y="511200"/>
                  </a:lnTo>
                  <a:lnTo>
                    <a:pt x="172783" y="525589"/>
                  </a:lnTo>
                  <a:lnTo>
                    <a:pt x="187198" y="525589"/>
                  </a:lnTo>
                  <a:lnTo>
                    <a:pt x="187198" y="511200"/>
                  </a:lnTo>
                  <a:close/>
                </a:path>
                <a:path w="1483360" h="784859">
                  <a:moveTo>
                    <a:pt x="187198" y="424815"/>
                  </a:moveTo>
                  <a:lnTo>
                    <a:pt x="172783" y="424815"/>
                  </a:lnTo>
                  <a:lnTo>
                    <a:pt x="172783" y="432003"/>
                  </a:lnTo>
                  <a:lnTo>
                    <a:pt x="172783" y="439204"/>
                  </a:lnTo>
                  <a:lnTo>
                    <a:pt x="187198" y="439204"/>
                  </a:lnTo>
                  <a:lnTo>
                    <a:pt x="187198" y="432003"/>
                  </a:lnTo>
                  <a:lnTo>
                    <a:pt x="187198" y="424815"/>
                  </a:lnTo>
                  <a:close/>
                </a:path>
                <a:path w="1483360" h="784859">
                  <a:moveTo>
                    <a:pt x="187198" y="338404"/>
                  </a:moveTo>
                  <a:lnTo>
                    <a:pt x="172783" y="338404"/>
                  </a:lnTo>
                  <a:lnTo>
                    <a:pt x="172783" y="352793"/>
                  </a:lnTo>
                  <a:lnTo>
                    <a:pt x="187198" y="352793"/>
                  </a:lnTo>
                  <a:lnTo>
                    <a:pt x="187198" y="338404"/>
                  </a:lnTo>
                  <a:close/>
                </a:path>
                <a:path w="1483360" h="784859">
                  <a:moveTo>
                    <a:pt x="187198" y="252006"/>
                  </a:moveTo>
                  <a:lnTo>
                    <a:pt x="172783" y="252006"/>
                  </a:lnTo>
                  <a:lnTo>
                    <a:pt x="172783" y="266407"/>
                  </a:lnTo>
                  <a:lnTo>
                    <a:pt x="187198" y="266407"/>
                  </a:lnTo>
                  <a:lnTo>
                    <a:pt x="187198" y="252006"/>
                  </a:lnTo>
                  <a:close/>
                </a:path>
                <a:path w="1483360" h="784859">
                  <a:moveTo>
                    <a:pt x="273583" y="597611"/>
                  </a:moveTo>
                  <a:lnTo>
                    <a:pt x="259181" y="597611"/>
                  </a:lnTo>
                  <a:lnTo>
                    <a:pt x="259181" y="612000"/>
                  </a:lnTo>
                  <a:lnTo>
                    <a:pt x="273583" y="612000"/>
                  </a:lnTo>
                  <a:lnTo>
                    <a:pt x="273583" y="597611"/>
                  </a:lnTo>
                  <a:close/>
                </a:path>
                <a:path w="1483360" h="784859">
                  <a:moveTo>
                    <a:pt x="273583" y="511200"/>
                  </a:moveTo>
                  <a:lnTo>
                    <a:pt x="259181" y="511200"/>
                  </a:lnTo>
                  <a:lnTo>
                    <a:pt x="259181" y="525589"/>
                  </a:lnTo>
                  <a:lnTo>
                    <a:pt x="273583" y="525589"/>
                  </a:lnTo>
                  <a:lnTo>
                    <a:pt x="273583" y="511200"/>
                  </a:lnTo>
                  <a:close/>
                </a:path>
                <a:path w="1483360" h="784859">
                  <a:moveTo>
                    <a:pt x="273583" y="424815"/>
                  </a:moveTo>
                  <a:lnTo>
                    <a:pt x="259181" y="424815"/>
                  </a:lnTo>
                  <a:lnTo>
                    <a:pt x="259181" y="432003"/>
                  </a:lnTo>
                  <a:lnTo>
                    <a:pt x="259181" y="439204"/>
                  </a:lnTo>
                  <a:lnTo>
                    <a:pt x="273583" y="439204"/>
                  </a:lnTo>
                  <a:lnTo>
                    <a:pt x="273583" y="432003"/>
                  </a:lnTo>
                  <a:lnTo>
                    <a:pt x="273583" y="424815"/>
                  </a:lnTo>
                  <a:close/>
                </a:path>
                <a:path w="1483360" h="784859">
                  <a:moveTo>
                    <a:pt x="273583" y="338404"/>
                  </a:moveTo>
                  <a:lnTo>
                    <a:pt x="259181" y="338404"/>
                  </a:lnTo>
                  <a:lnTo>
                    <a:pt x="259181" y="352793"/>
                  </a:lnTo>
                  <a:lnTo>
                    <a:pt x="273583" y="352793"/>
                  </a:lnTo>
                  <a:lnTo>
                    <a:pt x="273583" y="338404"/>
                  </a:lnTo>
                  <a:close/>
                </a:path>
                <a:path w="1483360" h="784859">
                  <a:moveTo>
                    <a:pt x="273583" y="252006"/>
                  </a:moveTo>
                  <a:lnTo>
                    <a:pt x="259181" y="252006"/>
                  </a:lnTo>
                  <a:lnTo>
                    <a:pt x="259181" y="266407"/>
                  </a:lnTo>
                  <a:lnTo>
                    <a:pt x="273583" y="266407"/>
                  </a:lnTo>
                  <a:lnTo>
                    <a:pt x="273583" y="252006"/>
                  </a:lnTo>
                  <a:close/>
                </a:path>
                <a:path w="1483360" h="784859">
                  <a:moveTo>
                    <a:pt x="273583" y="165595"/>
                  </a:moveTo>
                  <a:lnTo>
                    <a:pt x="259181" y="165595"/>
                  </a:lnTo>
                  <a:lnTo>
                    <a:pt x="259181" y="179997"/>
                  </a:lnTo>
                  <a:lnTo>
                    <a:pt x="273583" y="179997"/>
                  </a:lnTo>
                  <a:lnTo>
                    <a:pt x="273583" y="165595"/>
                  </a:lnTo>
                  <a:close/>
                </a:path>
                <a:path w="1483360" h="784859">
                  <a:moveTo>
                    <a:pt x="273583" y="86588"/>
                  </a:moveTo>
                  <a:lnTo>
                    <a:pt x="266560" y="93611"/>
                  </a:lnTo>
                  <a:lnTo>
                    <a:pt x="273583" y="93611"/>
                  </a:lnTo>
                  <a:lnTo>
                    <a:pt x="273583" y="86588"/>
                  </a:lnTo>
                  <a:close/>
                </a:path>
                <a:path w="1483360" h="784859">
                  <a:moveTo>
                    <a:pt x="359981" y="511200"/>
                  </a:moveTo>
                  <a:lnTo>
                    <a:pt x="345579" y="511200"/>
                  </a:lnTo>
                  <a:lnTo>
                    <a:pt x="345579" y="525589"/>
                  </a:lnTo>
                  <a:lnTo>
                    <a:pt x="359981" y="525589"/>
                  </a:lnTo>
                  <a:lnTo>
                    <a:pt x="359981" y="511200"/>
                  </a:lnTo>
                  <a:close/>
                </a:path>
                <a:path w="1483360" h="784859">
                  <a:moveTo>
                    <a:pt x="359981" y="424815"/>
                  </a:moveTo>
                  <a:lnTo>
                    <a:pt x="345579" y="424815"/>
                  </a:lnTo>
                  <a:lnTo>
                    <a:pt x="345579" y="432003"/>
                  </a:lnTo>
                  <a:lnTo>
                    <a:pt x="345579" y="439204"/>
                  </a:lnTo>
                  <a:lnTo>
                    <a:pt x="359981" y="439204"/>
                  </a:lnTo>
                  <a:lnTo>
                    <a:pt x="359981" y="432003"/>
                  </a:lnTo>
                  <a:lnTo>
                    <a:pt x="359981" y="424815"/>
                  </a:lnTo>
                  <a:close/>
                </a:path>
                <a:path w="1483360" h="784859">
                  <a:moveTo>
                    <a:pt x="359981" y="338404"/>
                  </a:moveTo>
                  <a:lnTo>
                    <a:pt x="345579" y="338404"/>
                  </a:lnTo>
                  <a:lnTo>
                    <a:pt x="345579" y="352793"/>
                  </a:lnTo>
                  <a:lnTo>
                    <a:pt x="359981" y="352793"/>
                  </a:lnTo>
                  <a:lnTo>
                    <a:pt x="359981" y="338404"/>
                  </a:lnTo>
                  <a:close/>
                </a:path>
                <a:path w="1483360" h="784859">
                  <a:moveTo>
                    <a:pt x="359981" y="252006"/>
                  </a:moveTo>
                  <a:lnTo>
                    <a:pt x="345579" y="252006"/>
                  </a:lnTo>
                  <a:lnTo>
                    <a:pt x="345579" y="266407"/>
                  </a:lnTo>
                  <a:lnTo>
                    <a:pt x="359981" y="266407"/>
                  </a:lnTo>
                  <a:lnTo>
                    <a:pt x="359981" y="252006"/>
                  </a:lnTo>
                  <a:close/>
                </a:path>
                <a:path w="1483360" h="784859">
                  <a:moveTo>
                    <a:pt x="359981" y="165595"/>
                  </a:moveTo>
                  <a:lnTo>
                    <a:pt x="345579" y="165595"/>
                  </a:lnTo>
                  <a:lnTo>
                    <a:pt x="345579" y="179997"/>
                  </a:lnTo>
                  <a:lnTo>
                    <a:pt x="359981" y="179997"/>
                  </a:lnTo>
                  <a:lnTo>
                    <a:pt x="359981" y="165595"/>
                  </a:lnTo>
                  <a:close/>
                </a:path>
                <a:path w="1483360" h="784859">
                  <a:moveTo>
                    <a:pt x="359981" y="79197"/>
                  </a:moveTo>
                  <a:lnTo>
                    <a:pt x="345579" y="79197"/>
                  </a:lnTo>
                  <a:lnTo>
                    <a:pt x="345579" y="93599"/>
                  </a:lnTo>
                  <a:lnTo>
                    <a:pt x="359981" y="93599"/>
                  </a:lnTo>
                  <a:lnTo>
                    <a:pt x="359981" y="79197"/>
                  </a:lnTo>
                  <a:close/>
                </a:path>
                <a:path w="1483360" h="784859">
                  <a:moveTo>
                    <a:pt x="359981" y="177"/>
                  </a:moveTo>
                  <a:lnTo>
                    <a:pt x="352958" y="7200"/>
                  </a:lnTo>
                  <a:lnTo>
                    <a:pt x="359981" y="7200"/>
                  </a:lnTo>
                  <a:lnTo>
                    <a:pt x="359981" y="177"/>
                  </a:lnTo>
                  <a:close/>
                </a:path>
                <a:path w="1483360" h="784859">
                  <a:moveTo>
                    <a:pt x="446366" y="424815"/>
                  </a:moveTo>
                  <a:lnTo>
                    <a:pt x="431977" y="424815"/>
                  </a:lnTo>
                  <a:lnTo>
                    <a:pt x="431977" y="432003"/>
                  </a:lnTo>
                  <a:lnTo>
                    <a:pt x="431977" y="439204"/>
                  </a:lnTo>
                  <a:lnTo>
                    <a:pt x="446366" y="439204"/>
                  </a:lnTo>
                  <a:lnTo>
                    <a:pt x="446366" y="432003"/>
                  </a:lnTo>
                  <a:lnTo>
                    <a:pt x="446366" y="424815"/>
                  </a:lnTo>
                  <a:close/>
                </a:path>
                <a:path w="1483360" h="784859">
                  <a:moveTo>
                    <a:pt x="446366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66" y="7200"/>
                  </a:lnTo>
                  <a:lnTo>
                    <a:pt x="446366" y="0"/>
                  </a:lnTo>
                  <a:close/>
                </a:path>
                <a:path w="1483360" h="784859">
                  <a:moveTo>
                    <a:pt x="446379" y="338404"/>
                  </a:moveTo>
                  <a:lnTo>
                    <a:pt x="431977" y="338404"/>
                  </a:lnTo>
                  <a:lnTo>
                    <a:pt x="431977" y="352793"/>
                  </a:lnTo>
                  <a:lnTo>
                    <a:pt x="446379" y="352793"/>
                  </a:lnTo>
                  <a:lnTo>
                    <a:pt x="446379" y="338404"/>
                  </a:lnTo>
                  <a:close/>
                </a:path>
                <a:path w="1483360" h="784859">
                  <a:moveTo>
                    <a:pt x="446379" y="252006"/>
                  </a:moveTo>
                  <a:lnTo>
                    <a:pt x="431977" y="252006"/>
                  </a:lnTo>
                  <a:lnTo>
                    <a:pt x="431977" y="266407"/>
                  </a:lnTo>
                  <a:lnTo>
                    <a:pt x="446379" y="266407"/>
                  </a:lnTo>
                  <a:lnTo>
                    <a:pt x="446379" y="252006"/>
                  </a:lnTo>
                  <a:close/>
                </a:path>
                <a:path w="1483360" h="784859">
                  <a:moveTo>
                    <a:pt x="446379" y="165595"/>
                  </a:moveTo>
                  <a:lnTo>
                    <a:pt x="431977" y="165595"/>
                  </a:lnTo>
                  <a:lnTo>
                    <a:pt x="431977" y="179997"/>
                  </a:lnTo>
                  <a:lnTo>
                    <a:pt x="446379" y="179997"/>
                  </a:lnTo>
                  <a:lnTo>
                    <a:pt x="446379" y="165595"/>
                  </a:lnTo>
                  <a:close/>
                </a:path>
                <a:path w="1483360" h="784859">
                  <a:moveTo>
                    <a:pt x="446379" y="79197"/>
                  </a:moveTo>
                  <a:lnTo>
                    <a:pt x="431977" y="79197"/>
                  </a:lnTo>
                  <a:lnTo>
                    <a:pt x="431977" y="93599"/>
                  </a:lnTo>
                  <a:lnTo>
                    <a:pt x="446379" y="93599"/>
                  </a:lnTo>
                  <a:lnTo>
                    <a:pt x="446379" y="79197"/>
                  </a:lnTo>
                  <a:close/>
                </a:path>
                <a:path w="1483360" h="784859">
                  <a:moveTo>
                    <a:pt x="525576" y="79197"/>
                  </a:moveTo>
                  <a:lnTo>
                    <a:pt x="518363" y="79197"/>
                  </a:lnTo>
                  <a:lnTo>
                    <a:pt x="518363" y="93599"/>
                  </a:lnTo>
                  <a:lnTo>
                    <a:pt x="525576" y="93599"/>
                  </a:lnTo>
                  <a:lnTo>
                    <a:pt x="525576" y="79197"/>
                  </a:lnTo>
                  <a:close/>
                </a:path>
                <a:path w="1483360" h="784859">
                  <a:moveTo>
                    <a:pt x="525576" y="0"/>
                  </a:moveTo>
                  <a:lnTo>
                    <a:pt x="518363" y="0"/>
                  </a:lnTo>
                  <a:lnTo>
                    <a:pt x="518363" y="7200"/>
                  </a:lnTo>
                  <a:lnTo>
                    <a:pt x="525576" y="7200"/>
                  </a:lnTo>
                  <a:lnTo>
                    <a:pt x="525576" y="0"/>
                  </a:lnTo>
                  <a:close/>
                </a:path>
                <a:path w="1483360" h="784859">
                  <a:moveTo>
                    <a:pt x="1137577" y="770394"/>
                  </a:moveTo>
                  <a:lnTo>
                    <a:pt x="1134833" y="770394"/>
                  </a:lnTo>
                  <a:lnTo>
                    <a:pt x="1134833" y="781494"/>
                  </a:lnTo>
                  <a:lnTo>
                    <a:pt x="1137577" y="781494"/>
                  </a:lnTo>
                  <a:lnTo>
                    <a:pt x="1137577" y="770394"/>
                  </a:lnTo>
                  <a:close/>
                </a:path>
                <a:path w="1483360" h="784859">
                  <a:moveTo>
                    <a:pt x="1137577" y="683996"/>
                  </a:moveTo>
                  <a:lnTo>
                    <a:pt x="1134833" y="683996"/>
                  </a:lnTo>
                  <a:lnTo>
                    <a:pt x="1134833" y="698385"/>
                  </a:lnTo>
                  <a:lnTo>
                    <a:pt x="1137577" y="698385"/>
                  </a:lnTo>
                  <a:lnTo>
                    <a:pt x="1137577" y="683996"/>
                  </a:lnTo>
                  <a:close/>
                </a:path>
                <a:path w="1483360" h="784859">
                  <a:moveTo>
                    <a:pt x="1137577" y="597611"/>
                  </a:moveTo>
                  <a:lnTo>
                    <a:pt x="1134833" y="597611"/>
                  </a:lnTo>
                  <a:lnTo>
                    <a:pt x="1134833" y="611987"/>
                  </a:lnTo>
                  <a:lnTo>
                    <a:pt x="1137577" y="611987"/>
                  </a:lnTo>
                  <a:lnTo>
                    <a:pt x="1137577" y="597611"/>
                  </a:lnTo>
                  <a:close/>
                </a:path>
                <a:path w="1483360" h="784859">
                  <a:moveTo>
                    <a:pt x="1137577" y="511200"/>
                  </a:moveTo>
                  <a:lnTo>
                    <a:pt x="1134833" y="511200"/>
                  </a:lnTo>
                  <a:lnTo>
                    <a:pt x="1134833" y="525602"/>
                  </a:lnTo>
                  <a:lnTo>
                    <a:pt x="1137577" y="525602"/>
                  </a:lnTo>
                  <a:lnTo>
                    <a:pt x="1137577" y="511200"/>
                  </a:lnTo>
                  <a:close/>
                </a:path>
                <a:path w="1483360" h="784859">
                  <a:moveTo>
                    <a:pt x="1137577" y="432003"/>
                  </a:moveTo>
                  <a:lnTo>
                    <a:pt x="1134833" y="432003"/>
                  </a:lnTo>
                  <a:lnTo>
                    <a:pt x="1134833" y="439204"/>
                  </a:lnTo>
                  <a:lnTo>
                    <a:pt x="1137577" y="439204"/>
                  </a:lnTo>
                  <a:lnTo>
                    <a:pt x="1137577" y="432003"/>
                  </a:lnTo>
                  <a:close/>
                </a:path>
                <a:path w="1483360" h="784859">
                  <a:moveTo>
                    <a:pt x="1223962" y="770394"/>
                  </a:moveTo>
                  <a:lnTo>
                    <a:pt x="1209573" y="770394"/>
                  </a:lnTo>
                  <a:lnTo>
                    <a:pt x="1209573" y="781494"/>
                  </a:lnTo>
                  <a:lnTo>
                    <a:pt x="1223962" y="781494"/>
                  </a:lnTo>
                  <a:lnTo>
                    <a:pt x="1223962" y="770394"/>
                  </a:lnTo>
                  <a:close/>
                </a:path>
                <a:path w="1483360" h="784859">
                  <a:moveTo>
                    <a:pt x="1223962" y="432003"/>
                  </a:moveTo>
                  <a:lnTo>
                    <a:pt x="1209573" y="432003"/>
                  </a:lnTo>
                  <a:lnTo>
                    <a:pt x="1209573" y="439204"/>
                  </a:lnTo>
                  <a:lnTo>
                    <a:pt x="1223962" y="439204"/>
                  </a:lnTo>
                  <a:lnTo>
                    <a:pt x="1223962" y="432003"/>
                  </a:lnTo>
                  <a:close/>
                </a:path>
                <a:path w="1483360" h="784859">
                  <a:moveTo>
                    <a:pt x="1223975" y="684009"/>
                  </a:moveTo>
                  <a:lnTo>
                    <a:pt x="1209586" y="684009"/>
                  </a:lnTo>
                  <a:lnTo>
                    <a:pt x="1209586" y="698411"/>
                  </a:lnTo>
                  <a:lnTo>
                    <a:pt x="1223975" y="698411"/>
                  </a:lnTo>
                  <a:lnTo>
                    <a:pt x="1223975" y="684009"/>
                  </a:lnTo>
                  <a:close/>
                </a:path>
                <a:path w="1483360" h="784859">
                  <a:moveTo>
                    <a:pt x="1223975" y="597598"/>
                  </a:moveTo>
                  <a:lnTo>
                    <a:pt x="1209586" y="597598"/>
                  </a:lnTo>
                  <a:lnTo>
                    <a:pt x="1209586" y="612000"/>
                  </a:lnTo>
                  <a:lnTo>
                    <a:pt x="1223975" y="612000"/>
                  </a:lnTo>
                  <a:lnTo>
                    <a:pt x="1223975" y="597598"/>
                  </a:lnTo>
                  <a:close/>
                </a:path>
                <a:path w="1483360" h="784859">
                  <a:moveTo>
                    <a:pt x="1223975" y="511213"/>
                  </a:moveTo>
                  <a:lnTo>
                    <a:pt x="1209586" y="511213"/>
                  </a:lnTo>
                  <a:lnTo>
                    <a:pt x="1209586" y="525614"/>
                  </a:lnTo>
                  <a:lnTo>
                    <a:pt x="1223975" y="525614"/>
                  </a:lnTo>
                  <a:lnTo>
                    <a:pt x="1223975" y="511213"/>
                  </a:lnTo>
                  <a:close/>
                </a:path>
                <a:path w="1483360" h="784859">
                  <a:moveTo>
                    <a:pt x="1310373" y="770394"/>
                  </a:moveTo>
                  <a:lnTo>
                    <a:pt x="1295971" y="770394"/>
                  </a:lnTo>
                  <a:lnTo>
                    <a:pt x="1295971" y="781494"/>
                  </a:lnTo>
                  <a:lnTo>
                    <a:pt x="1310373" y="781494"/>
                  </a:lnTo>
                  <a:lnTo>
                    <a:pt x="1310373" y="770394"/>
                  </a:lnTo>
                  <a:close/>
                </a:path>
                <a:path w="1483360" h="784859">
                  <a:moveTo>
                    <a:pt x="1310373" y="684009"/>
                  </a:moveTo>
                  <a:lnTo>
                    <a:pt x="1295984" y="684009"/>
                  </a:lnTo>
                  <a:lnTo>
                    <a:pt x="1295984" y="698411"/>
                  </a:lnTo>
                  <a:lnTo>
                    <a:pt x="1310373" y="698411"/>
                  </a:lnTo>
                  <a:lnTo>
                    <a:pt x="1310373" y="684009"/>
                  </a:lnTo>
                  <a:close/>
                </a:path>
                <a:path w="1483360" h="784859">
                  <a:moveTo>
                    <a:pt x="1310373" y="597598"/>
                  </a:moveTo>
                  <a:lnTo>
                    <a:pt x="1295984" y="597598"/>
                  </a:lnTo>
                  <a:lnTo>
                    <a:pt x="1295984" y="612000"/>
                  </a:lnTo>
                  <a:lnTo>
                    <a:pt x="1310373" y="612000"/>
                  </a:lnTo>
                  <a:lnTo>
                    <a:pt x="1310373" y="597598"/>
                  </a:lnTo>
                  <a:close/>
                </a:path>
                <a:path w="1483360" h="784859">
                  <a:moveTo>
                    <a:pt x="1310373" y="511213"/>
                  </a:moveTo>
                  <a:lnTo>
                    <a:pt x="1295984" y="511213"/>
                  </a:lnTo>
                  <a:lnTo>
                    <a:pt x="1295984" y="525614"/>
                  </a:lnTo>
                  <a:lnTo>
                    <a:pt x="1310373" y="525614"/>
                  </a:lnTo>
                  <a:lnTo>
                    <a:pt x="1310373" y="511213"/>
                  </a:lnTo>
                  <a:close/>
                </a:path>
                <a:path w="1483360" h="784859">
                  <a:moveTo>
                    <a:pt x="1310373" y="432003"/>
                  </a:moveTo>
                  <a:lnTo>
                    <a:pt x="1295971" y="432003"/>
                  </a:lnTo>
                  <a:lnTo>
                    <a:pt x="1295971" y="439204"/>
                  </a:lnTo>
                  <a:lnTo>
                    <a:pt x="1310373" y="439204"/>
                  </a:lnTo>
                  <a:lnTo>
                    <a:pt x="1310373" y="432003"/>
                  </a:lnTo>
                  <a:close/>
                </a:path>
                <a:path w="1483360" h="784859">
                  <a:moveTo>
                    <a:pt x="1396758" y="770394"/>
                  </a:moveTo>
                  <a:lnTo>
                    <a:pt x="1389570" y="770394"/>
                  </a:lnTo>
                  <a:lnTo>
                    <a:pt x="1382356" y="770394"/>
                  </a:lnTo>
                  <a:lnTo>
                    <a:pt x="1382356" y="781494"/>
                  </a:lnTo>
                  <a:lnTo>
                    <a:pt x="1389570" y="781494"/>
                  </a:lnTo>
                  <a:lnTo>
                    <a:pt x="1396758" y="781494"/>
                  </a:lnTo>
                  <a:lnTo>
                    <a:pt x="1396758" y="770394"/>
                  </a:lnTo>
                  <a:close/>
                </a:path>
                <a:path w="1483360" h="784859">
                  <a:moveTo>
                    <a:pt x="1396758" y="683996"/>
                  </a:moveTo>
                  <a:lnTo>
                    <a:pt x="1389570" y="683996"/>
                  </a:lnTo>
                  <a:lnTo>
                    <a:pt x="1382356" y="683996"/>
                  </a:lnTo>
                  <a:lnTo>
                    <a:pt x="1382356" y="698385"/>
                  </a:lnTo>
                  <a:lnTo>
                    <a:pt x="1389570" y="698385"/>
                  </a:lnTo>
                  <a:lnTo>
                    <a:pt x="1396758" y="698385"/>
                  </a:lnTo>
                  <a:lnTo>
                    <a:pt x="1396758" y="683996"/>
                  </a:lnTo>
                  <a:close/>
                </a:path>
                <a:path w="1483360" h="784859">
                  <a:moveTo>
                    <a:pt x="1396758" y="597611"/>
                  </a:moveTo>
                  <a:lnTo>
                    <a:pt x="1389570" y="597611"/>
                  </a:lnTo>
                  <a:lnTo>
                    <a:pt x="1382356" y="597611"/>
                  </a:lnTo>
                  <a:lnTo>
                    <a:pt x="1382356" y="611987"/>
                  </a:lnTo>
                  <a:lnTo>
                    <a:pt x="1389570" y="611987"/>
                  </a:lnTo>
                  <a:lnTo>
                    <a:pt x="1396758" y="611987"/>
                  </a:lnTo>
                  <a:lnTo>
                    <a:pt x="1396758" y="597611"/>
                  </a:lnTo>
                  <a:close/>
                </a:path>
                <a:path w="1483360" h="784859">
                  <a:moveTo>
                    <a:pt x="1396758" y="511200"/>
                  </a:moveTo>
                  <a:lnTo>
                    <a:pt x="1389570" y="511200"/>
                  </a:lnTo>
                  <a:lnTo>
                    <a:pt x="1382356" y="511200"/>
                  </a:lnTo>
                  <a:lnTo>
                    <a:pt x="1382356" y="525602"/>
                  </a:lnTo>
                  <a:lnTo>
                    <a:pt x="1389570" y="525602"/>
                  </a:lnTo>
                  <a:lnTo>
                    <a:pt x="1396758" y="525602"/>
                  </a:lnTo>
                  <a:lnTo>
                    <a:pt x="1396758" y="511200"/>
                  </a:lnTo>
                  <a:close/>
                </a:path>
                <a:path w="1483360" h="784859">
                  <a:moveTo>
                    <a:pt x="1396758" y="432003"/>
                  </a:moveTo>
                  <a:lnTo>
                    <a:pt x="1389570" y="432003"/>
                  </a:lnTo>
                  <a:lnTo>
                    <a:pt x="1382356" y="432003"/>
                  </a:lnTo>
                  <a:lnTo>
                    <a:pt x="1382356" y="439204"/>
                  </a:lnTo>
                  <a:lnTo>
                    <a:pt x="1389570" y="439204"/>
                  </a:lnTo>
                  <a:lnTo>
                    <a:pt x="1396758" y="439204"/>
                  </a:lnTo>
                  <a:lnTo>
                    <a:pt x="1396758" y="432003"/>
                  </a:lnTo>
                  <a:close/>
                </a:path>
                <a:path w="1483360" h="784859">
                  <a:moveTo>
                    <a:pt x="1483169" y="770394"/>
                  </a:moveTo>
                  <a:lnTo>
                    <a:pt x="1468767" y="770394"/>
                  </a:lnTo>
                  <a:lnTo>
                    <a:pt x="1468767" y="781494"/>
                  </a:lnTo>
                  <a:lnTo>
                    <a:pt x="1483169" y="781494"/>
                  </a:lnTo>
                  <a:lnTo>
                    <a:pt x="1483169" y="770394"/>
                  </a:lnTo>
                  <a:close/>
                </a:path>
                <a:path w="1483360" h="784859">
                  <a:moveTo>
                    <a:pt x="1483169" y="432003"/>
                  </a:moveTo>
                  <a:lnTo>
                    <a:pt x="1468767" y="432003"/>
                  </a:lnTo>
                  <a:lnTo>
                    <a:pt x="1468767" y="439204"/>
                  </a:lnTo>
                  <a:lnTo>
                    <a:pt x="1483169" y="439204"/>
                  </a:lnTo>
                  <a:lnTo>
                    <a:pt x="1483169" y="432003"/>
                  </a:lnTo>
                  <a:close/>
                </a:path>
                <a:path w="1483360" h="784859">
                  <a:moveTo>
                    <a:pt x="1483194" y="684009"/>
                  </a:moveTo>
                  <a:lnTo>
                    <a:pt x="1468780" y="684009"/>
                  </a:lnTo>
                  <a:lnTo>
                    <a:pt x="1468780" y="698411"/>
                  </a:lnTo>
                  <a:lnTo>
                    <a:pt x="1483194" y="698411"/>
                  </a:lnTo>
                  <a:lnTo>
                    <a:pt x="1483194" y="684009"/>
                  </a:lnTo>
                  <a:close/>
                </a:path>
                <a:path w="1483360" h="784859">
                  <a:moveTo>
                    <a:pt x="1483194" y="597598"/>
                  </a:moveTo>
                  <a:lnTo>
                    <a:pt x="1468780" y="597598"/>
                  </a:lnTo>
                  <a:lnTo>
                    <a:pt x="1468780" y="612000"/>
                  </a:lnTo>
                  <a:lnTo>
                    <a:pt x="1483194" y="612000"/>
                  </a:lnTo>
                  <a:lnTo>
                    <a:pt x="1483194" y="597598"/>
                  </a:lnTo>
                  <a:close/>
                </a:path>
                <a:path w="1483360" h="784859">
                  <a:moveTo>
                    <a:pt x="1483194" y="511213"/>
                  </a:moveTo>
                  <a:lnTo>
                    <a:pt x="1468780" y="511213"/>
                  </a:lnTo>
                  <a:lnTo>
                    <a:pt x="1468780" y="525614"/>
                  </a:lnTo>
                  <a:lnTo>
                    <a:pt x="1483194" y="525614"/>
                  </a:lnTo>
                  <a:lnTo>
                    <a:pt x="1483194" y="5112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5173" y="7045451"/>
              <a:ext cx="353060" cy="432434"/>
            </a:xfrm>
            <a:custGeom>
              <a:avLst/>
              <a:gdLst/>
              <a:ahLst/>
              <a:cxnLst/>
              <a:rect l="l" t="t" r="r" b="b"/>
              <a:pathLst>
                <a:path w="353059" h="432434">
                  <a:moveTo>
                    <a:pt x="7023" y="252006"/>
                  </a:moveTo>
                  <a:lnTo>
                    <a:pt x="5473" y="252006"/>
                  </a:lnTo>
                  <a:lnTo>
                    <a:pt x="7023" y="253568"/>
                  </a:lnTo>
                  <a:lnTo>
                    <a:pt x="7023" y="252006"/>
                  </a:lnTo>
                  <a:close/>
                </a:path>
                <a:path w="353059" h="432434">
                  <a:moveTo>
                    <a:pt x="7023" y="172974"/>
                  </a:moveTo>
                  <a:lnTo>
                    <a:pt x="0" y="179997"/>
                  </a:lnTo>
                  <a:lnTo>
                    <a:pt x="7023" y="179997"/>
                  </a:lnTo>
                  <a:lnTo>
                    <a:pt x="7023" y="172974"/>
                  </a:lnTo>
                  <a:close/>
                </a:path>
                <a:path w="353059" h="432434">
                  <a:moveTo>
                    <a:pt x="93421" y="338404"/>
                  </a:moveTo>
                  <a:lnTo>
                    <a:pt x="91859" y="338404"/>
                  </a:lnTo>
                  <a:lnTo>
                    <a:pt x="93421" y="339966"/>
                  </a:lnTo>
                  <a:lnTo>
                    <a:pt x="93421" y="338404"/>
                  </a:lnTo>
                  <a:close/>
                </a:path>
                <a:path w="353059" h="432434">
                  <a:moveTo>
                    <a:pt x="93433" y="251993"/>
                  </a:moveTo>
                  <a:lnTo>
                    <a:pt x="79044" y="251993"/>
                  </a:lnTo>
                  <a:lnTo>
                    <a:pt x="79044" y="266382"/>
                  </a:lnTo>
                  <a:lnTo>
                    <a:pt x="93433" y="266382"/>
                  </a:lnTo>
                  <a:lnTo>
                    <a:pt x="93433" y="251993"/>
                  </a:lnTo>
                  <a:close/>
                </a:path>
                <a:path w="353059" h="432434">
                  <a:moveTo>
                    <a:pt x="93433" y="165608"/>
                  </a:moveTo>
                  <a:lnTo>
                    <a:pt x="79044" y="165608"/>
                  </a:lnTo>
                  <a:lnTo>
                    <a:pt x="79044" y="179997"/>
                  </a:lnTo>
                  <a:lnTo>
                    <a:pt x="93433" y="179997"/>
                  </a:lnTo>
                  <a:lnTo>
                    <a:pt x="93433" y="165608"/>
                  </a:lnTo>
                  <a:close/>
                </a:path>
                <a:path w="353059" h="432434">
                  <a:moveTo>
                    <a:pt x="93433" y="86575"/>
                  </a:moveTo>
                  <a:lnTo>
                    <a:pt x="86410" y="93599"/>
                  </a:lnTo>
                  <a:lnTo>
                    <a:pt x="93433" y="93599"/>
                  </a:lnTo>
                  <a:lnTo>
                    <a:pt x="93433" y="86575"/>
                  </a:lnTo>
                  <a:close/>
                </a:path>
                <a:path w="353059" h="432434">
                  <a:moveTo>
                    <a:pt x="179832" y="424815"/>
                  </a:moveTo>
                  <a:lnTo>
                    <a:pt x="178269" y="424815"/>
                  </a:lnTo>
                  <a:lnTo>
                    <a:pt x="179832" y="426377"/>
                  </a:lnTo>
                  <a:lnTo>
                    <a:pt x="179832" y="424815"/>
                  </a:lnTo>
                  <a:close/>
                </a:path>
                <a:path w="353059" h="432434">
                  <a:moveTo>
                    <a:pt x="179832" y="338404"/>
                  </a:moveTo>
                  <a:lnTo>
                    <a:pt x="165442" y="338404"/>
                  </a:lnTo>
                  <a:lnTo>
                    <a:pt x="165442" y="352818"/>
                  </a:lnTo>
                  <a:lnTo>
                    <a:pt x="179832" y="352818"/>
                  </a:lnTo>
                  <a:lnTo>
                    <a:pt x="179832" y="338404"/>
                  </a:lnTo>
                  <a:close/>
                </a:path>
                <a:path w="353059" h="432434">
                  <a:moveTo>
                    <a:pt x="179832" y="251993"/>
                  </a:moveTo>
                  <a:lnTo>
                    <a:pt x="165442" y="251993"/>
                  </a:lnTo>
                  <a:lnTo>
                    <a:pt x="165442" y="266382"/>
                  </a:lnTo>
                  <a:lnTo>
                    <a:pt x="179832" y="266382"/>
                  </a:lnTo>
                  <a:lnTo>
                    <a:pt x="179832" y="251993"/>
                  </a:lnTo>
                  <a:close/>
                </a:path>
                <a:path w="353059" h="432434">
                  <a:moveTo>
                    <a:pt x="179832" y="165608"/>
                  </a:moveTo>
                  <a:lnTo>
                    <a:pt x="165442" y="165608"/>
                  </a:lnTo>
                  <a:lnTo>
                    <a:pt x="165442" y="179997"/>
                  </a:lnTo>
                  <a:lnTo>
                    <a:pt x="179832" y="179997"/>
                  </a:lnTo>
                  <a:lnTo>
                    <a:pt x="179832" y="165608"/>
                  </a:lnTo>
                  <a:close/>
                </a:path>
                <a:path w="353059" h="432434">
                  <a:moveTo>
                    <a:pt x="179832" y="79197"/>
                  </a:moveTo>
                  <a:lnTo>
                    <a:pt x="165442" y="79197"/>
                  </a:lnTo>
                  <a:lnTo>
                    <a:pt x="165442" y="93586"/>
                  </a:lnTo>
                  <a:lnTo>
                    <a:pt x="179832" y="93586"/>
                  </a:lnTo>
                  <a:lnTo>
                    <a:pt x="179832" y="79197"/>
                  </a:lnTo>
                  <a:close/>
                </a:path>
                <a:path w="353059" h="432434">
                  <a:moveTo>
                    <a:pt x="179832" y="177"/>
                  </a:moveTo>
                  <a:lnTo>
                    <a:pt x="172796" y="7200"/>
                  </a:lnTo>
                  <a:lnTo>
                    <a:pt x="179832" y="7200"/>
                  </a:lnTo>
                  <a:lnTo>
                    <a:pt x="179832" y="177"/>
                  </a:lnTo>
                  <a:close/>
                </a:path>
                <a:path w="353059" h="432434">
                  <a:moveTo>
                    <a:pt x="266242" y="424789"/>
                  </a:moveTo>
                  <a:lnTo>
                    <a:pt x="251853" y="424789"/>
                  </a:lnTo>
                  <a:lnTo>
                    <a:pt x="251853" y="431990"/>
                  </a:lnTo>
                  <a:lnTo>
                    <a:pt x="266242" y="431990"/>
                  </a:lnTo>
                  <a:lnTo>
                    <a:pt x="266242" y="424789"/>
                  </a:lnTo>
                  <a:close/>
                </a:path>
                <a:path w="353059" h="432434">
                  <a:moveTo>
                    <a:pt x="266242" y="338404"/>
                  </a:moveTo>
                  <a:lnTo>
                    <a:pt x="251841" y="338404"/>
                  </a:lnTo>
                  <a:lnTo>
                    <a:pt x="251841" y="352818"/>
                  </a:lnTo>
                  <a:lnTo>
                    <a:pt x="266242" y="352818"/>
                  </a:lnTo>
                  <a:lnTo>
                    <a:pt x="266242" y="338404"/>
                  </a:lnTo>
                  <a:close/>
                </a:path>
                <a:path w="353059" h="432434">
                  <a:moveTo>
                    <a:pt x="266242" y="251993"/>
                  </a:moveTo>
                  <a:lnTo>
                    <a:pt x="251841" y="251993"/>
                  </a:lnTo>
                  <a:lnTo>
                    <a:pt x="251841" y="266382"/>
                  </a:lnTo>
                  <a:lnTo>
                    <a:pt x="266242" y="266382"/>
                  </a:lnTo>
                  <a:lnTo>
                    <a:pt x="266242" y="251993"/>
                  </a:lnTo>
                  <a:close/>
                </a:path>
                <a:path w="353059" h="432434">
                  <a:moveTo>
                    <a:pt x="266242" y="165608"/>
                  </a:moveTo>
                  <a:lnTo>
                    <a:pt x="251841" y="165608"/>
                  </a:lnTo>
                  <a:lnTo>
                    <a:pt x="251841" y="179997"/>
                  </a:lnTo>
                  <a:lnTo>
                    <a:pt x="266242" y="179997"/>
                  </a:lnTo>
                  <a:lnTo>
                    <a:pt x="266242" y="165608"/>
                  </a:lnTo>
                  <a:close/>
                </a:path>
                <a:path w="353059" h="432434">
                  <a:moveTo>
                    <a:pt x="266242" y="79197"/>
                  </a:moveTo>
                  <a:lnTo>
                    <a:pt x="251841" y="79197"/>
                  </a:lnTo>
                  <a:lnTo>
                    <a:pt x="251841" y="93586"/>
                  </a:lnTo>
                  <a:lnTo>
                    <a:pt x="266242" y="93586"/>
                  </a:lnTo>
                  <a:lnTo>
                    <a:pt x="266242" y="79197"/>
                  </a:lnTo>
                  <a:close/>
                </a:path>
                <a:path w="353059" h="432434">
                  <a:moveTo>
                    <a:pt x="266242" y="0"/>
                  </a:moveTo>
                  <a:lnTo>
                    <a:pt x="251853" y="0"/>
                  </a:lnTo>
                  <a:lnTo>
                    <a:pt x="251853" y="7200"/>
                  </a:lnTo>
                  <a:lnTo>
                    <a:pt x="266242" y="7200"/>
                  </a:lnTo>
                  <a:lnTo>
                    <a:pt x="266242" y="0"/>
                  </a:lnTo>
                  <a:close/>
                </a:path>
                <a:path w="353059" h="432434">
                  <a:moveTo>
                    <a:pt x="352628" y="338391"/>
                  </a:moveTo>
                  <a:lnTo>
                    <a:pt x="345452" y="338391"/>
                  </a:lnTo>
                  <a:lnTo>
                    <a:pt x="338239" y="338391"/>
                  </a:lnTo>
                  <a:lnTo>
                    <a:pt x="338239" y="352793"/>
                  </a:lnTo>
                  <a:lnTo>
                    <a:pt x="345452" y="352793"/>
                  </a:lnTo>
                  <a:lnTo>
                    <a:pt x="352628" y="352793"/>
                  </a:lnTo>
                  <a:lnTo>
                    <a:pt x="352628" y="338391"/>
                  </a:lnTo>
                  <a:close/>
                </a:path>
                <a:path w="353059" h="432434">
                  <a:moveTo>
                    <a:pt x="352628" y="251993"/>
                  </a:moveTo>
                  <a:lnTo>
                    <a:pt x="345452" y="251993"/>
                  </a:lnTo>
                  <a:lnTo>
                    <a:pt x="338239" y="251993"/>
                  </a:lnTo>
                  <a:lnTo>
                    <a:pt x="338239" y="266382"/>
                  </a:lnTo>
                  <a:lnTo>
                    <a:pt x="345452" y="266382"/>
                  </a:lnTo>
                  <a:lnTo>
                    <a:pt x="352628" y="266382"/>
                  </a:lnTo>
                  <a:lnTo>
                    <a:pt x="352628" y="251993"/>
                  </a:lnTo>
                  <a:close/>
                </a:path>
                <a:path w="353059" h="432434">
                  <a:moveTo>
                    <a:pt x="352628" y="165608"/>
                  </a:moveTo>
                  <a:lnTo>
                    <a:pt x="345452" y="165608"/>
                  </a:lnTo>
                  <a:lnTo>
                    <a:pt x="338239" y="165608"/>
                  </a:lnTo>
                  <a:lnTo>
                    <a:pt x="338239" y="179984"/>
                  </a:lnTo>
                  <a:lnTo>
                    <a:pt x="345452" y="179984"/>
                  </a:lnTo>
                  <a:lnTo>
                    <a:pt x="352628" y="179984"/>
                  </a:lnTo>
                  <a:lnTo>
                    <a:pt x="352628" y="165608"/>
                  </a:lnTo>
                  <a:close/>
                </a:path>
                <a:path w="353059" h="432434">
                  <a:moveTo>
                    <a:pt x="352628" y="79197"/>
                  </a:moveTo>
                  <a:lnTo>
                    <a:pt x="345452" y="79197"/>
                  </a:lnTo>
                  <a:lnTo>
                    <a:pt x="338239" y="79197"/>
                  </a:lnTo>
                  <a:lnTo>
                    <a:pt x="338239" y="93599"/>
                  </a:lnTo>
                  <a:lnTo>
                    <a:pt x="345452" y="93599"/>
                  </a:lnTo>
                  <a:lnTo>
                    <a:pt x="352628" y="93599"/>
                  </a:lnTo>
                  <a:lnTo>
                    <a:pt x="352628" y="79197"/>
                  </a:lnTo>
                  <a:close/>
                </a:path>
                <a:path w="353059" h="432434">
                  <a:moveTo>
                    <a:pt x="352628" y="0"/>
                  </a:moveTo>
                  <a:lnTo>
                    <a:pt x="345452" y="0"/>
                  </a:lnTo>
                  <a:lnTo>
                    <a:pt x="338239" y="0"/>
                  </a:lnTo>
                  <a:lnTo>
                    <a:pt x="338239" y="7200"/>
                  </a:lnTo>
                  <a:lnTo>
                    <a:pt x="345452" y="7200"/>
                  </a:lnTo>
                  <a:lnTo>
                    <a:pt x="352628" y="7200"/>
                  </a:lnTo>
                  <a:lnTo>
                    <a:pt x="3526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377704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5689"/>
                </a:moveTo>
                <a:lnTo>
                  <a:pt x="5664" y="5689"/>
                </a:lnTo>
                <a:lnTo>
                  <a:pt x="0" y="5689"/>
                </a:lnTo>
                <a:lnTo>
                  <a:pt x="0" y="11353"/>
                </a:lnTo>
                <a:lnTo>
                  <a:pt x="5651" y="11353"/>
                </a:lnTo>
                <a:lnTo>
                  <a:pt x="11328" y="11353"/>
                </a:lnTo>
                <a:lnTo>
                  <a:pt x="11328" y="5689"/>
                </a:lnTo>
                <a:close/>
              </a:path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5676"/>
                </a:lnTo>
                <a:lnTo>
                  <a:pt x="5651" y="5676"/>
                </a:lnTo>
                <a:lnTo>
                  <a:pt x="11328" y="567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77704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11366"/>
                </a:lnTo>
                <a:lnTo>
                  <a:pt x="5651" y="11366"/>
                </a:lnTo>
                <a:lnTo>
                  <a:pt x="11328" y="1136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3707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05200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7333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145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0956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37078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05200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332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145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0956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078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7078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7078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7078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7078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7078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7078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7078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37078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4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6896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6896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8967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68967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68967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968968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68967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68967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68967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68967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68968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5" name="object 55"/>
          <p:cNvGrpSpPr/>
          <p:nvPr/>
        </p:nvGrpSpPr>
        <p:grpSpPr>
          <a:xfrm>
            <a:off x="8529735" y="488195"/>
            <a:ext cx="1405255" cy="121285"/>
            <a:chOff x="8529735" y="488195"/>
            <a:chExt cx="1405255" cy="12128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5" y="488195"/>
              <a:ext cx="89661" cy="12096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4" y="489869"/>
              <a:ext cx="99377" cy="117767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17" y="489864"/>
              <a:ext cx="186809" cy="119280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9" y="489866"/>
              <a:ext cx="91465" cy="119278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4" y="489858"/>
              <a:ext cx="93725" cy="11777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5" y="489866"/>
              <a:ext cx="92862" cy="117754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33" y="489872"/>
              <a:ext cx="92494" cy="11775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5" y="490028"/>
              <a:ext cx="109994" cy="11760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40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8" y="413763"/>
            <a:ext cx="248902" cy="274462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9"/>
            <a:ext cx="1125985" cy="38914"/>
          </a:xfrm>
          <a:prstGeom prst="rect">
            <a:avLst/>
          </a:prstGeom>
        </p:spPr>
      </p:pic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DBEF8512-7B50-4FF7-8868-29BB9EC0B706}"/>
              </a:ext>
            </a:extLst>
          </p:cNvPr>
          <p:cNvSpPr txBox="1"/>
          <p:nvPr/>
        </p:nvSpPr>
        <p:spPr>
          <a:xfrm>
            <a:off x="2768600" y="2028825"/>
            <a:ext cx="7488880" cy="31564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Durante la compilazione della domanda di ammissione alle agevolazioni dovranno essere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obbligatoriamente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inseriti, tramite upload nell’apposita sezione, i seguenti allegati secondo le specifiche di ogni soggetto beneficiario: 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275"/>
              </a:spcAft>
              <a:buFont typeface="Wingdings" panose="05000000000000000000" pitchFamily="2" charset="2"/>
              <a:buChar char="Ø"/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Scheda tecnica (allegato 2);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Alla domanda di ammissione alle agevolazioni dovranno essere allegati, inoltre, i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preventivi di spesa e/o fatture suddivisi/e per le diverse tipologie di spesa sostenute o che si intende sostenere divisi per sede operativa/unità locale d’intervento</a:t>
            </a:r>
            <a:endParaRPr lang="it-IT" b="1" dirty="0"/>
          </a:p>
        </p:txBody>
      </p:sp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7A3D8C76-3A8A-47BF-9A0D-CB0C12EF8717}"/>
              </a:ext>
            </a:extLst>
          </p:cNvPr>
          <p:cNvSpPr txBox="1"/>
          <p:nvPr/>
        </p:nvSpPr>
        <p:spPr>
          <a:xfrm>
            <a:off x="2732039" y="5607436"/>
            <a:ext cx="7514171" cy="147732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N.B.: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E’ necessario inserire l’allegato 2) Scheda tecnica nella </a:t>
            </a:r>
            <a:r>
              <a:rPr lang="it-IT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sezione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ALLEGATI della domanda insieme ai preventivi della voce di spesa a) relativa alla sede dell’intervento 1° (nel caso l’impresa non richieda investimenti riconducibili alla voce di spesa a) inserirà l’allegato 2 insieme ai preventivi della voce di spesa b)….)</a:t>
            </a:r>
          </a:p>
        </p:txBody>
      </p:sp>
    </p:spTree>
    <p:extLst>
      <p:ext uri="{BB962C8B-B14F-4D97-AF65-F5344CB8AC3E}">
        <p14:creationId xmlns:p14="http://schemas.microsoft.com/office/powerpoint/2010/main" val="3203285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50671" y="2258687"/>
            <a:ext cx="7696200" cy="715067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439"/>
              </a:spcBef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L’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invio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della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domanda di ammissione alle agevolazioni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potrà essere effettuato a partire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dalle ore 10:00:00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r>
              <a:rPr lang="it-IT" sz="1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aprile 2021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fino alle ore 12:00:00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30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giugno 2021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93554" y="669758"/>
            <a:ext cx="5089716" cy="862158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 marR="5080">
              <a:lnSpc>
                <a:spcPct val="77900"/>
              </a:lnSpc>
              <a:spcBef>
                <a:spcPts val="919"/>
              </a:spcBef>
            </a:pPr>
            <a:r>
              <a:rPr lang="it-IT" sz="3100" dirty="0"/>
              <a:t>COMPILAZIONE E INVIO DELLE DOMANDE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12"/>
            <a:ext cx="2581910" cy="7560309"/>
            <a:chOff x="0" y="12"/>
            <a:chExt cx="2581910" cy="7560309"/>
          </a:xfrm>
        </p:grpSpPr>
        <p:sp>
          <p:nvSpPr>
            <p:cNvPr id="7" name="object 7"/>
            <p:cNvSpPr/>
            <p:nvPr/>
          </p:nvSpPr>
          <p:spPr>
            <a:xfrm>
              <a:off x="0" y="12"/>
              <a:ext cx="2581910" cy="7560309"/>
            </a:xfrm>
            <a:custGeom>
              <a:avLst/>
              <a:gdLst/>
              <a:ahLst/>
              <a:cxnLst/>
              <a:rect l="l" t="t" r="r" b="b"/>
              <a:pathLst>
                <a:path w="2581910" h="7560309">
                  <a:moveTo>
                    <a:pt x="2581605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2581605" y="7559992"/>
                  </a:lnTo>
                  <a:lnTo>
                    <a:pt x="2581605" y="0"/>
                  </a:lnTo>
                  <a:close/>
                </a:path>
              </a:pathLst>
            </a:custGeom>
            <a:solidFill>
              <a:srgbClr val="148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0629" y="5742254"/>
              <a:ext cx="1569720" cy="439420"/>
            </a:xfrm>
            <a:custGeom>
              <a:avLst/>
              <a:gdLst/>
              <a:ahLst/>
              <a:cxnLst/>
              <a:rect l="l" t="t" r="r" b="b"/>
              <a:pathLst>
                <a:path w="1569720" h="439420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1569720" h="439420">
                  <a:moveTo>
                    <a:pt x="100787" y="0"/>
                  </a:moveTo>
                  <a:lnTo>
                    <a:pt x="86398" y="0"/>
                  </a:lnTo>
                  <a:lnTo>
                    <a:pt x="86398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1569720" h="439420">
                  <a:moveTo>
                    <a:pt x="187172" y="0"/>
                  </a:moveTo>
                  <a:lnTo>
                    <a:pt x="179997" y="0"/>
                  </a:lnTo>
                  <a:lnTo>
                    <a:pt x="172783" y="0"/>
                  </a:lnTo>
                  <a:lnTo>
                    <a:pt x="172783" y="7200"/>
                  </a:lnTo>
                  <a:lnTo>
                    <a:pt x="179997" y="7200"/>
                  </a:lnTo>
                  <a:lnTo>
                    <a:pt x="187172" y="7200"/>
                  </a:lnTo>
                  <a:lnTo>
                    <a:pt x="187172" y="0"/>
                  </a:lnTo>
                  <a:close/>
                </a:path>
                <a:path w="1569720" h="439420">
                  <a:moveTo>
                    <a:pt x="273596" y="0"/>
                  </a:moveTo>
                  <a:lnTo>
                    <a:pt x="259181" y="0"/>
                  </a:lnTo>
                  <a:lnTo>
                    <a:pt x="259181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1569720" h="439420">
                  <a:moveTo>
                    <a:pt x="359981" y="0"/>
                  </a:moveTo>
                  <a:lnTo>
                    <a:pt x="345579" y="0"/>
                  </a:lnTo>
                  <a:lnTo>
                    <a:pt x="345579" y="7200"/>
                  </a:lnTo>
                  <a:lnTo>
                    <a:pt x="359981" y="7200"/>
                  </a:lnTo>
                  <a:lnTo>
                    <a:pt x="359981" y="0"/>
                  </a:lnTo>
                  <a:close/>
                </a:path>
                <a:path w="1569720" h="439420">
                  <a:moveTo>
                    <a:pt x="446379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1569720" h="439420">
                  <a:moveTo>
                    <a:pt x="532765" y="0"/>
                  </a:moveTo>
                  <a:lnTo>
                    <a:pt x="518375" y="0"/>
                  </a:lnTo>
                  <a:lnTo>
                    <a:pt x="518375" y="7200"/>
                  </a:lnTo>
                  <a:lnTo>
                    <a:pt x="532765" y="7200"/>
                  </a:lnTo>
                  <a:lnTo>
                    <a:pt x="532765" y="0"/>
                  </a:lnTo>
                  <a:close/>
                </a:path>
                <a:path w="1569720" h="439420">
                  <a:moveTo>
                    <a:pt x="619163" y="0"/>
                  </a:moveTo>
                  <a:lnTo>
                    <a:pt x="611974" y="0"/>
                  </a:lnTo>
                  <a:lnTo>
                    <a:pt x="604761" y="0"/>
                  </a:lnTo>
                  <a:lnTo>
                    <a:pt x="604761" y="7200"/>
                  </a:lnTo>
                  <a:lnTo>
                    <a:pt x="611974" y="7200"/>
                  </a:lnTo>
                  <a:lnTo>
                    <a:pt x="619163" y="7200"/>
                  </a:lnTo>
                  <a:lnTo>
                    <a:pt x="619163" y="0"/>
                  </a:lnTo>
                  <a:close/>
                </a:path>
                <a:path w="1569720" h="439420">
                  <a:moveTo>
                    <a:pt x="705586" y="0"/>
                  </a:moveTo>
                  <a:lnTo>
                    <a:pt x="691184" y="0"/>
                  </a:lnTo>
                  <a:lnTo>
                    <a:pt x="691184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1569720" h="439420">
                  <a:moveTo>
                    <a:pt x="791972" y="0"/>
                  </a:moveTo>
                  <a:lnTo>
                    <a:pt x="777582" y="0"/>
                  </a:lnTo>
                  <a:lnTo>
                    <a:pt x="777582" y="7200"/>
                  </a:lnTo>
                  <a:lnTo>
                    <a:pt x="791972" y="7200"/>
                  </a:lnTo>
                  <a:lnTo>
                    <a:pt x="791972" y="0"/>
                  </a:lnTo>
                  <a:close/>
                </a:path>
                <a:path w="1569720" h="439420">
                  <a:moveTo>
                    <a:pt x="878382" y="0"/>
                  </a:moveTo>
                  <a:lnTo>
                    <a:pt x="863981" y="0"/>
                  </a:lnTo>
                  <a:lnTo>
                    <a:pt x="863981" y="7200"/>
                  </a:lnTo>
                  <a:lnTo>
                    <a:pt x="878382" y="7200"/>
                  </a:lnTo>
                  <a:lnTo>
                    <a:pt x="878382" y="0"/>
                  </a:lnTo>
                  <a:close/>
                </a:path>
                <a:path w="1569720" h="439420">
                  <a:moveTo>
                    <a:pt x="964793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  <a:path w="1569720" h="439420">
                  <a:moveTo>
                    <a:pt x="1043965" y="0"/>
                  </a:moveTo>
                  <a:lnTo>
                    <a:pt x="1036777" y="0"/>
                  </a:lnTo>
                  <a:lnTo>
                    <a:pt x="1036777" y="7200"/>
                  </a:lnTo>
                  <a:lnTo>
                    <a:pt x="1043965" y="7200"/>
                  </a:lnTo>
                  <a:lnTo>
                    <a:pt x="1043965" y="0"/>
                  </a:lnTo>
                  <a:close/>
                </a:path>
                <a:path w="1569720" h="439420">
                  <a:moveTo>
                    <a:pt x="1051179" y="432003"/>
                  </a:moveTo>
                  <a:lnTo>
                    <a:pt x="1043978" y="432003"/>
                  </a:lnTo>
                  <a:lnTo>
                    <a:pt x="1043978" y="439191"/>
                  </a:lnTo>
                  <a:lnTo>
                    <a:pt x="1051179" y="439191"/>
                  </a:lnTo>
                  <a:lnTo>
                    <a:pt x="1051179" y="432003"/>
                  </a:lnTo>
                  <a:close/>
                </a:path>
                <a:path w="1569720" h="439420">
                  <a:moveTo>
                    <a:pt x="1051179" y="345605"/>
                  </a:moveTo>
                  <a:lnTo>
                    <a:pt x="1043978" y="345605"/>
                  </a:lnTo>
                  <a:lnTo>
                    <a:pt x="1043978" y="360006"/>
                  </a:lnTo>
                  <a:lnTo>
                    <a:pt x="1051179" y="360006"/>
                  </a:lnTo>
                  <a:lnTo>
                    <a:pt x="1051179" y="345605"/>
                  </a:lnTo>
                  <a:close/>
                </a:path>
                <a:path w="1569720" h="439420">
                  <a:moveTo>
                    <a:pt x="1051179" y="259207"/>
                  </a:moveTo>
                  <a:lnTo>
                    <a:pt x="1043978" y="259207"/>
                  </a:lnTo>
                  <a:lnTo>
                    <a:pt x="1043978" y="273608"/>
                  </a:lnTo>
                  <a:lnTo>
                    <a:pt x="1051179" y="273608"/>
                  </a:lnTo>
                  <a:lnTo>
                    <a:pt x="1051179" y="259207"/>
                  </a:lnTo>
                  <a:close/>
                </a:path>
                <a:path w="1569720" h="439420">
                  <a:moveTo>
                    <a:pt x="1051179" y="172808"/>
                  </a:moveTo>
                  <a:lnTo>
                    <a:pt x="1043978" y="172808"/>
                  </a:lnTo>
                  <a:lnTo>
                    <a:pt x="1043978" y="187210"/>
                  </a:lnTo>
                  <a:lnTo>
                    <a:pt x="1051179" y="187210"/>
                  </a:lnTo>
                  <a:lnTo>
                    <a:pt x="1051179" y="172808"/>
                  </a:lnTo>
                  <a:close/>
                </a:path>
                <a:path w="1569720" h="439420">
                  <a:moveTo>
                    <a:pt x="1051179" y="86398"/>
                  </a:moveTo>
                  <a:lnTo>
                    <a:pt x="1043978" y="86398"/>
                  </a:lnTo>
                  <a:lnTo>
                    <a:pt x="1043978" y="100799"/>
                  </a:lnTo>
                  <a:lnTo>
                    <a:pt x="1051179" y="100799"/>
                  </a:lnTo>
                  <a:lnTo>
                    <a:pt x="1051179" y="86398"/>
                  </a:lnTo>
                  <a:close/>
                </a:path>
                <a:path w="1569720" h="439420">
                  <a:moveTo>
                    <a:pt x="1051179" y="0"/>
                  </a:moveTo>
                  <a:lnTo>
                    <a:pt x="1043978" y="0"/>
                  </a:lnTo>
                  <a:lnTo>
                    <a:pt x="1043978" y="7200"/>
                  </a:lnTo>
                  <a:lnTo>
                    <a:pt x="1043978" y="14401"/>
                  </a:lnTo>
                  <a:lnTo>
                    <a:pt x="1051179" y="14401"/>
                  </a:lnTo>
                  <a:lnTo>
                    <a:pt x="1051179" y="7200"/>
                  </a:lnTo>
                  <a:lnTo>
                    <a:pt x="1051179" y="0"/>
                  </a:lnTo>
                  <a:close/>
                </a:path>
                <a:path w="1569720" h="439420">
                  <a:moveTo>
                    <a:pt x="1137577" y="432003"/>
                  </a:moveTo>
                  <a:lnTo>
                    <a:pt x="1123175" y="432003"/>
                  </a:lnTo>
                  <a:lnTo>
                    <a:pt x="1123175" y="439191"/>
                  </a:lnTo>
                  <a:lnTo>
                    <a:pt x="1137577" y="439191"/>
                  </a:lnTo>
                  <a:lnTo>
                    <a:pt x="1137577" y="432003"/>
                  </a:lnTo>
                  <a:close/>
                </a:path>
                <a:path w="1569720" h="439420">
                  <a:moveTo>
                    <a:pt x="1137577" y="345592"/>
                  </a:moveTo>
                  <a:lnTo>
                    <a:pt x="1123175" y="345592"/>
                  </a:lnTo>
                  <a:lnTo>
                    <a:pt x="1123175" y="359994"/>
                  </a:lnTo>
                  <a:lnTo>
                    <a:pt x="1137577" y="359994"/>
                  </a:lnTo>
                  <a:lnTo>
                    <a:pt x="1137577" y="345592"/>
                  </a:lnTo>
                  <a:close/>
                </a:path>
                <a:path w="1569720" h="439420">
                  <a:moveTo>
                    <a:pt x="1137577" y="259194"/>
                  </a:moveTo>
                  <a:lnTo>
                    <a:pt x="1123175" y="259194"/>
                  </a:lnTo>
                  <a:lnTo>
                    <a:pt x="1123175" y="273596"/>
                  </a:lnTo>
                  <a:lnTo>
                    <a:pt x="1137577" y="273596"/>
                  </a:lnTo>
                  <a:lnTo>
                    <a:pt x="1137577" y="259194"/>
                  </a:lnTo>
                  <a:close/>
                </a:path>
                <a:path w="1569720" h="439420">
                  <a:moveTo>
                    <a:pt x="1137577" y="172808"/>
                  </a:moveTo>
                  <a:lnTo>
                    <a:pt x="1123175" y="172808"/>
                  </a:lnTo>
                  <a:lnTo>
                    <a:pt x="1123175" y="187210"/>
                  </a:lnTo>
                  <a:lnTo>
                    <a:pt x="1137577" y="187210"/>
                  </a:lnTo>
                  <a:lnTo>
                    <a:pt x="1137577" y="172808"/>
                  </a:lnTo>
                  <a:close/>
                </a:path>
                <a:path w="1569720" h="439420">
                  <a:moveTo>
                    <a:pt x="1137577" y="86398"/>
                  </a:moveTo>
                  <a:lnTo>
                    <a:pt x="1123175" y="86398"/>
                  </a:lnTo>
                  <a:lnTo>
                    <a:pt x="1123175" y="100799"/>
                  </a:lnTo>
                  <a:lnTo>
                    <a:pt x="1137577" y="100799"/>
                  </a:lnTo>
                  <a:lnTo>
                    <a:pt x="1137577" y="86398"/>
                  </a:lnTo>
                  <a:close/>
                </a:path>
                <a:path w="1569720" h="439420">
                  <a:moveTo>
                    <a:pt x="1137577" y="0"/>
                  </a:moveTo>
                  <a:lnTo>
                    <a:pt x="1123175" y="0"/>
                  </a:lnTo>
                  <a:lnTo>
                    <a:pt x="1123175" y="7200"/>
                  </a:lnTo>
                  <a:lnTo>
                    <a:pt x="1123175" y="14401"/>
                  </a:lnTo>
                  <a:lnTo>
                    <a:pt x="1137577" y="14401"/>
                  </a:lnTo>
                  <a:lnTo>
                    <a:pt x="1137577" y="7200"/>
                  </a:lnTo>
                  <a:lnTo>
                    <a:pt x="1137577" y="0"/>
                  </a:lnTo>
                  <a:close/>
                </a:path>
                <a:path w="1569720" h="439420">
                  <a:moveTo>
                    <a:pt x="1223975" y="432003"/>
                  </a:moveTo>
                  <a:lnTo>
                    <a:pt x="1209573" y="432003"/>
                  </a:lnTo>
                  <a:lnTo>
                    <a:pt x="1209573" y="439191"/>
                  </a:lnTo>
                  <a:lnTo>
                    <a:pt x="1223975" y="439191"/>
                  </a:lnTo>
                  <a:lnTo>
                    <a:pt x="1223975" y="432003"/>
                  </a:lnTo>
                  <a:close/>
                </a:path>
                <a:path w="1569720" h="439420">
                  <a:moveTo>
                    <a:pt x="1223975" y="0"/>
                  </a:moveTo>
                  <a:lnTo>
                    <a:pt x="1209573" y="0"/>
                  </a:lnTo>
                  <a:lnTo>
                    <a:pt x="1209573" y="7200"/>
                  </a:lnTo>
                  <a:lnTo>
                    <a:pt x="1209573" y="14401"/>
                  </a:lnTo>
                  <a:lnTo>
                    <a:pt x="1223975" y="14401"/>
                  </a:lnTo>
                  <a:lnTo>
                    <a:pt x="1223975" y="7200"/>
                  </a:lnTo>
                  <a:lnTo>
                    <a:pt x="1223975" y="0"/>
                  </a:lnTo>
                  <a:close/>
                </a:path>
                <a:path w="1569720" h="439420">
                  <a:moveTo>
                    <a:pt x="1223987" y="345592"/>
                  </a:moveTo>
                  <a:lnTo>
                    <a:pt x="1209586" y="345592"/>
                  </a:lnTo>
                  <a:lnTo>
                    <a:pt x="1209586" y="359994"/>
                  </a:lnTo>
                  <a:lnTo>
                    <a:pt x="1223987" y="359994"/>
                  </a:lnTo>
                  <a:lnTo>
                    <a:pt x="1223987" y="345592"/>
                  </a:lnTo>
                  <a:close/>
                </a:path>
                <a:path w="1569720" h="439420">
                  <a:moveTo>
                    <a:pt x="1223987" y="259194"/>
                  </a:moveTo>
                  <a:lnTo>
                    <a:pt x="1209586" y="259194"/>
                  </a:lnTo>
                  <a:lnTo>
                    <a:pt x="1209586" y="273596"/>
                  </a:lnTo>
                  <a:lnTo>
                    <a:pt x="1223987" y="273596"/>
                  </a:lnTo>
                  <a:lnTo>
                    <a:pt x="1223987" y="259194"/>
                  </a:lnTo>
                  <a:close/>
                </a:path>
                <a:path w="1569720" h="439420">
                  <a:moveTo>
                    <a:pt x="1223987" y="172808"/>
                  </a:moveTo>
                  <a:lnTo>
                    <a:pt x="1209586" y="172808"/>
                  </a:lnTo>
                  <a:lnTo>
                    <a:pt x="1209586" y="187210"/>
                  </a:lnTo>
                  <a:lnTo>
                    <a:pt x="1223987" y="187210"/>
                  </a:lnTo>
                  <a:lnTo>
                    <a:pt x="1223987" y="172808"/>
                  </a:lnTo>
                  <a:close/>
                </a:path>
                <a:path w="1569720" h="439420">
                  <a:moveTo>
                    <a:pt x="1223987" y="86398"/>
                  </a:moveTo>
                  <a:lnTo>
                    <a:pt x="1209586" y="86398"/>
                  </a:lnTo>
                  <a:lnTo>
                    <a:pt x="1209586" y="100799"/>
                  </a:lnTo>
                  <a:lnTo>
                    <a:pt x="1223987" y="100799"/>
                  </a:lnTo>
                  <a:lnTo>
                    <a:pt x="1223987" y="86398"/>
                  </a:lnTo>
                  <a:close/>
                </a:path>
                <a:path w="1569720" h="439420">
                  <a:moveTo>
                    <a:pt x="1310360" y="432003"/>
                  </a:moveTo>
                  <a:lnTo>
                    <a:pt x="1295971" y="432003"/>
                  </a:lnTo>
                  <a:lnTo>
                    <a:pt x="1295971" y="439191"/>
                  </a:lnTo>
                  <a:lnTo>
                    <a:pt x="1310360" y="439191"/>
                  </a:lnTo>
                  <a:lnTo>
                    <a:pt x="1310360" y="432003"/>
                  </a:lnTo>
                  <a:close/>
                </a:path>
                <a:path w="1569720" h="439420">
                  <a:moveTo>
                    <a:pt x="1310360" y="0"/>
                  </a:moveTo>
                  <a:lnTo>
                    <a:pt x="1295971" y="0"/>
                  </a:lnTo>
                  <a:lnTo>
                    <a:pt x="1295971" y="7200"/>
                  </a:lnTo>
                  <a:lnTo>
                    <a:pt x="1295971" y="14401"/>
                  </a:lnTo>
                  <a:lnTo>
                    <a:pt x="1310360" y="14401"/>
                  </a:lnTo>
                  <a:lnTo>
                    <a:pt x="1310360" y="7200"/>
                  </a:lnTo>
                  <a:lnTo>
                    <a:pt x="1310360" y="0"/>
                  </a:lnTo>
                  <a:close/>
                </a:path>
                <a:path w="1569720" h="439420">
                  <a:moveTo>
                    <a:pt x="1310373" y="345592"/>
                  </a:moveTo>
                  <a:lnTo>
                    <a:pt x="1295984" y="345592"/>
                  </a:lnTo>
                  <a:lnTo>
                    <a:pt x="1295984" y="359994"/>
                  </a:lnTo>
                  <a:lnTo>
                    <a:pt x="1310373" y="359994"/>
                  </a:lnTo>
                  <a:lnTo>
                    <a:pt x="1310373" y="345592"/>
                  </a:lnTo>
                  <a:close/>
                </a:path>
                <a:path w="1569720" h="439420">
                  <a:moveTo>
                    <a:pt x="1310373" y="259194"/>
                  </a:moveTo>
                  <a:lnTo>
                    <a:pt x="1295984" y="259194"/>
                  </a:lnTo>
                  <a:lnTo>
                    <a:pt x="1295984" y="273596"/>
                  </a:lnTo>
                  <a:lnTo>
                    <a:pt x="1310373" y="273596"/>
                  </a:lnTo>
                  <a:lnTo>
                    <a:pt x="1310373" y="259194"/>
                  </a:lnTo>
                  <a:close/>
                </a:path>
                <a:path w="1569720" h="439420">
                  <a:moveTo>
                    <a:pt x="1310373" y="172808"/>
                  </a:moveTo>
                  <a:lnTo>
                    <a:pt x="1295984" y="172808"/>
                  </a:lnTo>
                  <a:lnTo>
                    <a:pt x="1295984" y="187210"/>
                  </a:lnTo>
                  <a:lnTo>
                    <a:pt x="1310373" y="187210"/>
                  </a:lnTo>
                  <a:lnTo>
                    <a:pt x="1310373" y="172808"/>
                  </a:lnTo>
                  <a:close/>
                </a:path>
                <a:path w="1569720" h="439420">
                  <a:moveTo>
                    <a:pt x="1310373" y="86398"/>
                  </a:moveTo>
                  <a:lnTo>
                    <a:pt x="1295984" y="86398"/>
                  </a:lnTo>
                  <a:lnTo>
                    <a:pt x="1295984" y="100799"/>
                  </a:lnTo>
                  <a:lnTo>
                    <a:pt x="1310373" y="100799"/>
                  </a:lnTo>
                  <a:lnTo>
                    <a:pt x="1310373" y="86398"/>
                  </a:lnTo>
                  <a:close/>
                </a:path>
                <a:path w="1569720" h="439420">
                  <a:moveTo>
                    <a:pt x="1396771" y="432003"/>
                  </a:moveTo>
                  <a:lnTo>
                    <a:pt x="1382369" y="432003"/>
                  </a:lnTo>
                  <a:lnTo>
                    <a:pt x="1382369" y="439191"/>
                  </a:lnTo>
                  <a:lnTo>
                    <a:pt x="1396771" y="439191"/>
                  </a:lnTo>
                  <a:lnTo>
                    <a:pt x="1396771" y="432003"/>
                  </a:lnTo>
                  <a:close/>
                </a:path>
                <a:path w="1569720" h="439420">
                  <a:moveTo>
                    <a:pt x="1396771" y="345592"/>
                  </a:moveTo>
                  <a:lnTo>
                    <a:pt x="1382382" y="345592"/>
                  </a:lnTo>
                  <a:lnTo>
                    <a:pt x="1382382" y="359994"/>
                  </a:lnTo>
                  <a:lnTo>
                    <a:pt x="1396771" y="359994"/>
                  </a:lnTo>
                  <a:lnTo>
                    <a:pt x="1396771" y="345592"/>
                  </a:lnTo>
                  <a:close/>
                </a:path>
                <a:path w="1569720" h="439420">
                  <a:moveTo>
                    <a:pt x="1396771" y="259194"/>
                  </a:moveTo>
                  <a:lnTo>
                    <a:pt x="1382382" y="259194"/>
                  </a:lnTo>
                  <a:lnTo>
                    <a:pt x="1382382" y="273596"/>
                  </a:lnTo>
                  <a:lnTo>
                    <a:pt x="1396771" y="273596"/>
                  </a:lnTo>
                  <a:lnTo>
                    <a:pt x="1396771" y="259194"/>
                  </a:lnTo>
                  <a:close/>
                </a:path>
                <a:path w="1569720" h="439420">
                  <a:moveTo>
                    <a:pt x="1396771" y="172808"/>
                  </a:moveTo>
                  <a:lnTo>
                    <a:pt x="1382382" y="172808"/>
                  </a:lnTo>
                  <a:lnTo>
                    <a:pt x="1382382" y="187210"/>
                  </a:lnTo>
                  <a:lnTo>
                    <a:pt x="1396771" y="187210"/>
                  </a:lnTo>
                  <a:lnTo>
                    <a:pt x="1396771" y="172808"/>
                  </a:lnTo>
                  <a:close/>
                </a:path>
                <a:path w="1569720" h="439420">
                  <a:moveTo>
                    <a:pt x="1396771" y="86398"/>
                  </a:moveTo>
                  <a:lnTo>
                    <a:pt x="1382382" y="86398"/>
                  </a:lnTo>
                  <a:lnTo>
                    <a:pt x="1382382" y="100799"/>
                  </a:lnTo>
                  <a:lnTo>
                    <a:pt x="1396771" y="100799"/>
                  </a:lnTo>
                  <a:lnTo>
                    <a:pt x="1396771" y="86398"/>
                  </a:lnTo>
                  <a:close/>
                </a:path>
                <a:path w="1569720" h="439420">
                  <a:moveTo>
                    <a:pt x="1396771" y="0"/>
                  </a:moveTo>
                  <a:lnTo>
                    <a:pt x="1382369" y="0"/>
                  </a:lnTo>
                  <a:lnTo>
                    <a:pt x="1382369" y="7200"/>
                  </a:lnTo>
                  <a:lnTo>
                    <a:pt x="1382369" y="14401"/>
                  </a:lnTo>
                  <a:lnTo>
                    <a:pt x="1396771" y="14401"/>
                  </a:lnTo>
                  <a:lnTo>
                    <a:pt x="1396771" y="7200"/>
                  </a:lnTo>
                  <a:lnTo>
                    <a:pt x="1396771" y="0"/>
                  </a:lnTo>
                  <a:close/>
                </a:path>
                <a:path w="1569720" h="439420">
                  <a:moveTo>
                    <a:pt x="1483156" y="432003"/>
                  </a:moveTo>
                  <a:lnTo>
                    <a:pt x="1475968" y="432003"/>
                  </a:lnTo>
                  <a:lnTo>
                    <a:pt x="1468755" y="432003"/>
                  </a:lnTo>
                  <a:lnTo>
                    <a:pt x="1468755" y="439191"/>
                  </a:lnTo>
                  <a:lnTo>
                    <a:pt x="1475968" y="439191"/>
                  </a:lnTo>
                  <a:lnTo>
                    <a:pt x="1483156" y="439191"/>
                  </a:lnTo>
                  <a:lnTo>
                    <a:pt x="1483156" y="432003"/>
                  </a:lnTo>
                  <a:close/>
                </a:path>
                <a:path w="1569720" h="439420">
                  <a:moveTo>
                    <a:pt x="1483156" y="345605"/>
                  </a:moveTo>
                  <a:lnTo>
                    <a:pt x="1475968" y="345605"/>
                  </a:lnTo>
                  <a:lnTo>
                    <a:pt x="1468755" y="345605"/>
                  </a:lnTo>
                  <a:lnTo>
                    <a:pt x="1468755" y="360006"/>
                  </a:lnTo>
                  <a:lnTo>
                    <a:pt x="1475968" y="360006"/>
                  </a:lnTo>
                  <a:lnTo>
                    <a:pt x="1483156" y="360006"/>
                  </a:lnTo>
                  <a:lnTo>
                    <a:pt x="1483156" y="345605"/>
                  </a:lnTo>
                  <a:close/>
                </a:path>
                <a:path w="1569720" h="439420">
                  <a:moveTo>
                    <a:pt x="1483156" y="259207"/>
                  </a:moveTo>
                  <a:lnTo>
                    <a:pt x="1475968" y="259207"/>
                  </a:lnTo>
                  <a:lnTo>
                    <a:pt x="1468755" y="259207"/>
                  </a:lnTo>
                  <a:lnTo>
                    <a:pt x="1468755" y="273608"/>
                  </a:lnTo>
                  <a:lnTo>
                    <a:pt x="1475968" y="273608"/>
                  </a:lnTo>
                  <a:lnTo>
                    <a:pt x="1483156" y="273608"/>
                  </a:lnTo>
                  <a:lnTo>
                    <a:pt x="1483156" y="259207"/>
                  </a:lnTo>
                  <a:close/>
                </a:path>
                <a:path w="1569720" h="439420">
                  <a:moveTo>
                    <a:pt x="1483156" y="172808"/>
                  </a:moveTo>
                  <a:lnTo>
                    <a:pt x="1475968" y="172808"/>
                  </a:lnTo>
                  <a:lnTo>
                    <a:pt x="1468755" y="172808"/>
                  </a:lnTo>
                  <a:lnTo>
                    <a:pt x="1468755" y="187210"/>
                  </a:lnTo>
                  <a:lnTo>
                    <a:pt x="1475968" y="187210"/>
                  </a:lnTo>
                  <a:lnTo>
                    <a:pt x="1483156" y="187210"/>
                  </a:lnTo>
                  <a:lnTo>
                    <a:pt x="1483156" y="172808"/>
                  </a:lnTo>
                  <a:close/>
                </a:path>
                <a:path w="1569720" h="439420">
                  <a:moveTo>
                    <a:pt x="1483156" y="86398"/>
                  </a:moveTo>
                  <a:lnTo>
                    <a:pt x="1475968" y="86398"/>
                  </a:lnTo>
                  <a:lnTo>
                    <a:pt x="1468755" y="86398"/>
                  </a:lnTo>
                  <a:lnTo>
                    <a:pt x="1468755" y="100799"/>
                  </a:lnTo>
                  <a:lnTo>
                    <a:pt x="1475968" y="100799"/>
                  </a:lnTo>
                  <a:lnTo>
                    <a:pt x="1483156" y="100799"/>
                  </a:lnTo>
                  <a:lnTo>
                    <a:pt x="1483156" y="86398"/>
                  </a:lnTo>
                  <a:close/>
                </a:path>
                <a:path w="1569720" h="439420">
                  <a:moveTo>
                    <a:pt x="1483156" y="0"/>
                  </a:moveTo>
                  <a:lnTo>
                    <a:pt x="1475968" y="0"/>
                  </a:lnTo>
                  <a:lnTo>
                    <a:pt x="1468755" y="0"/>
                  </a:lnTo>
                  <a:lnTo>
                    <a:pt x="1468755" y="7200"/>
                  </a:lnTo>
                  <a:lnTo>
                    <a:pt x="1468755" y="14401"/>
                  </a:lnTo>
                  <a:lnTo>
                    <a:pt x="1475968" y="14401"/>
                  </a:lnTo>
                  <a:lnTo>
                    <a:pt x="1483156" y="14401"/>
                  </a:lnTo>
                  <a:lnTo>
                    <a:pt x="1483156" y="7200"/>
                  </a:lnTo>
                  <a:lnTo>
                    <a:pt x="1483156" y="0"/>
                  </a:lnTo>
                  <a:close/>
                </a:path>
                <a:path w="1569720" h="439420">
                  <a:moveTo>
                    <a:pt x="1569567" y="432003"/>
                  </a:moveTo>
                  <a:lnTo>
                    <a:pt x="1555165" y="432003"/>
                  </a:lnTo>
                  <a:lnTo>
                    <a:pt x="1555165" y="439191"/>
                  </a:lnTo>
                  <a:lnTo>
                    <a:pt x="1569567" y="439191"/>
                  </a:lnTo>
                  <a:lnTo>
                    <a:pt x="1569567" y="432003"/>
                  </a:lnTo>
                  <a:close/>
                </a:path>
                <a:path w="1569720" h="439420">
                  <a:moveTo>
                    <a:pt x="1569567" y="0"/>
                  </a:moveTo>
                  <a:lnTo>
                    <a:pt x="1555165" y="0"/>
                  </a:lnTo>
                  <a:lnTo>
                    <a:pt x="1555165" y="7200"/>
                  </a:lnTo>
                  <a:lnTo>
                    <a:pt x="1555165" y="14401"/>
                  </a:lnTo>
                  <a:lnTo>
                    <a:pt x="1569567" y="14401"/>
                  </a:lnTo>
                  <a:lnTo>
                    <a:pt x="1569567" y="7200"/>
                  </a:lnTo>
                  <a:lnTo>
                    <a:pt x="1569567" y="0"/>
                  </a:lnTo>
                  <a:close/>
                </a:path>
                <a:path w="1569720" h="439420">
                  <a:moveTo>
                    <a:pt x="1569580" y="345605"/>
                  </a:moveTo>
                  <a:lnTo>
                    <a:pt x="1555178" y="345605"/>
                  </a:lnTo>
                  <a:lnTo>
                    <a:pt x="1555178" y="360006"/>
                  </a:lnTo>
                  <a:lnTo>
                    <a:pt x="1569580" y="360006"/>
                  </a:lnTo>
                  <a:lnTo>
                    <a:pt x="1569580" y="345605"/>
                  </a:lnTo>
                  <a:close/>
                </a:path>
                <a:path w="1569720" h="439420">
                  <a:moveTo>
                    <a:pt x="1569580" y="259194"/>
                  </a:moveTo>
                  <a:lnTo>
                    <a:pt x="1555178" y="259194"/>
                  </a:lnTo>
                  <a:lnTo>
                    <a:pt x="1555178" y="273596"/>
                  </a:lnTo>
                  <a:lnTo>
                    <a:pt x="1569580" y="273596"/>
                  </a:lnTo>
                  <a:lnTo>
                    <a:pt x="1569580" y="259194"/>
                  </a:lnTo>
                  <a:close/>
                </a:path>
                <a:path w="1569720" h="439420">
                  <a:moveTo>
                    <a:pt x="1569580" y="172808"/>
                  </a:moveTo>
                  <a:lnTo>
                    <a:pt x="1555178" y="172808"/>
                  </a:lnTo>
                  <a:lnTo>
                    <a:pt x="1555178" y="187210"/>
                  </a:lnTo>
                  <a:lnTo>
                    <a:pt x="1569580" y="187210"/>
                  </a:lnTo>
                  <a:lnTo>
                    <a:pt x="1569580" y="172808"/>
                  </a:lnTo>
                  <a:close/>
                </a:path>
                <a:path w="1569720" h="439420">
                  <a:moveTo>
                    <a:pt x="1569580" y="86398"/>
                  </a:moveTo>
                  <a:lnTo>
                    <a:pt x="1555178" y="86398"/>
                  </a:lnTo>
                  <a:lnTo>
                    <a:pt x="1555178" y="100799"/>
                  </a:lnTo>
                  <a:lnTo>
                    <a:pt x="1569580" y="100799"/>
                  </a:lnTo>
                  <a:lnTo>
                    <a:pt x="1569580" y="86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7014" y="5749455"/>
              <a:ext cx="965200" cy="432434"/>
            </a:xfrm>
            <a:custGeom>
              <a:avLst/>
              <a:gdLst/>
              <a:ahLst/>
              <a:cxnLst/>
              <a:rect l="l" t="t" r="r" b="b"/>
              <a:pathLst>
                <a:path w="965200" h="432435">
                  <a:moveTo>
                    <a:pt x="14401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401" y="352806"/>
                  </a:lnTo>
                  <a:lnTo>
                    <a:pt x="14401" y="338404"/>
                  </a:lnTo>
                  <a:close/>
                </a:path>
                <a:path w="965200" h="432435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965200" h="432435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965200" h="432435">
                  <a:moveTo>
                    <a:pt x="100787" y="338404"/>
                  </a:moveTo>
                  <a:lnTo>
                    <a:pt x="93611" y="338404"/>
                  </a:lnTo>
                  <a:lnTo>
                    <a:pt x="86398" y="338404"/>
                  </a:lnTo>
                  <a:lnTo>
                    <a:pt x="86398" y="352806"/>
                  </a:lnTo>
                  <a:lnTo>
                    <a:pt x="93611" y="352806"/>
                  </a:lnTo>
                  <a:lnTo>
                    <a:pt x="100787" y="352806"/>
                  </a:lnTo>
                  <a:lnTo>
                    <a:pt x="100787" y="338404"/>
                  </a:lnTo>
                  <a:close/>
                </a:path>
                <a:path w="965200" h="432435">
                  <a:moveTo>
                    <a:pt x="100787" y="252006"/>
                  </a:moveTo>
                  <a:lnTo>
                    <a:pt x="93611" y="252006"/>
                  </a:lnTo>
                  <a:lnTo>
                    <a:pt x="86398" y="252006"/>
                  </a:lnTo>
                  <a:lnTo>
                    <a:pt x="86398" y="266407"/>
                  </a:lnTo>
                  <a:lnTo>
                    <a:pt x="93611" y="266407"/>
                  </a:lnTo>
                  <a:lnTo>
                    <a:pt x="100787" y="266407"/>
                  </a:lnTo>
                  <a:lnTo>
                    <a:pt x="100787" y="252006"/>
                  </a:lnTo>
                  <a:close/>
                </a:path>
                <a:path w="965200" h="432435">
                  <a:moveTo>
                    <a:pt x="100787" y="165608"/>
                  </a:moveTo>
                  <a:lnTo>
                    <a:pt x="93611" y="165608"/>
                  </a:lnTo>
                  <a:lnTo>
                    <a:pt x="86398" y="165608"/>
                  </a:lnTo>
                  <a:lnTo>
                    <a:pt x="86398" y="180009"/>
                  </a:lnTo>
                  <a:lnTo>
                    <a:pt x="93611" y="180009"/>
                  </a:lnTo>
                  <a:lnTo>
                    <a:pt x="100787" y="180009"/>
                  </a:lnTo>
                  <a:lnTo>
                    <a:pt x="100787" y="165608"/>
                  </a:lnTo>
                  <a:close/>
                </a:path>
                <a:path w="965200" h="432435">
                  <a:moveTo>
                    <a:pt x="100787" y="79197"/>
                  </a:moveTo>
                  <a:lnTo>
                    <a:pt x="93611" y="79197"/>
                  </a:lnTo>
                  <a:lnTo>
                    <a:pt x="86398" y="79197"/>
                  </a:lnTo>
                  <a:lnTo>
                    <a:pt x="86398" y="93599"/>
                  </a:lnTo>
                  <a:lnTo>
                    <a:pt x="93611" y="93599"/>
                  </a:lnTo>
                  <a:lnTo>
                    <a:pt x="100787" y="93599"/>
                  </a:lnTo>
                  <a:lnTo>
                    <a:pt x="100787" y="79197"/>
                  </a:lnTo>
                  <a:close/>
                </a:path>
                <a:path w="965200" h="432435">
                  <a:moveTo>
                    <a:pt x="100787" y="0"/>
                  </a:moveTo>
                  <a:lnTo>
                    <a:pt x="93611" y="0"/>
                  </a:lnTo>
                  <a:lnTo>
                    <a:pt x="86398" y="0"/>
                  </a:lnTo>
                  <a:lnTo>
                    <a:pt x="86398" y="7200"/>
                  </a:lnTo>
                  <a:lnTo>
                    <a:pt x="93611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965200" h="432435">
                  <a:moveTo>
                    <a:pt x="187210" y="338404"/>
                  </a:moveTo>
                  <a:lnTo>
                    <a:pt x="172796" y="338404"/>
                  </a:lnTo>
                  <a:lnTo>
                    <a:pt x="172796" y="352806"/>
                  </a:lnTo>
                  <a:lnTo>
                    <a:pt x="187210" y="352806"/>
                  </a:lnTo>
                  <a:lnTo>
                    <a:pt x="187210" y="338404"/>
                  </a:lnTo>
                  <a:close/>
                </a:path>
                <a:path w="965200" h="432435">
                  <a:moveTo>
                    <a:pt x="187210" y="251993"/>
                  </a:moveTo>
                  <a:lnTo>
                    <a:pt x="172796" y="251993"/>
                  </a:lnTo>
                  <a:lnTo>
                    <a:pt x="172796" y="266395"/>
                  </a:lnTo>
                  <a:lnTo>
                    <a:pt x="187210" y="266395"/>
                  </a:lnTo>
                  <a:lnTo>
                    <a:pt x="187210" y="251993"/>
                  </a:lnTo>
                  <a:close/>
                </a:path>
                <a:path w="965200" h="432435">
                  <a:moveTo>
                    <a:pt x="187210" y="165608"/>
                  </a:moveTo>
                  <a:lnTo>
                    <a:pt x="172796" y="165608"/>
                  </a:lnTo>
                  <a:lnTo>
                    <a:pt x="172796" y="180009"/>
                  </a:lnTo>
                  <a:lnTo>
                    <a:pt x="187210" y="180009"/>
                  </a:lnTo>
                  <a:lnTo>
                    <a:pt x="187210" y="165608"/>
                  </a:lnTo>
                  <a:close/>
                </a:path>
                <a:path w="965200" h="432435">
                  <a:moveTo>
                    <a:pt x="187210" y="79197"/>
                  </a:moveTo>
                  <a:lnTo>
                    <a:pt x="172796" y="79197"/>
                  </a:lnTo>
                  <a:lnTo>
                    <a:pt x="172796" y="93599"/>
                  </a:lnTo>
                  <a:lnTo>
                    <a:pt x="187210" y="93599"/>
                  </a:lnTo>
                  <a:lnTo>
                    <a:pt x="187210" y="79197"/>
                  </a:lnTo>
                  <a:close/>
                </a:path>
                <a:path w="965200" h="432435">
                  <a:moveTo>
                    <a:pt x="187210" y="0"/>
                  </a:moveTo>
                  <a:lnTo>
                    <a:pt x="172796" y="0"/>
                  </a:lnTo>
                  <a:lnTo>
                    <a:pt x="172796" y="7200"/>
                  </a:lnTo>
                  <a:lnTo>
                    <a:pt x="187210" y="7200"/>
                  </a:lnTo>
                  <a:lnTo>
                    <a:pt x="187210" y="0"/>
                  </a:lnTo>
                  <a:close/>
                </a:path>
                <a:path w="965200" h="432435">
                  <a:moveTo>
                    <a:pt x="273596" y="338404"/>
                  </a:moveTo>
                  <a:lnTo>
                    <a:pt x="259194" y="338404"/>
                  </a:lnTo>
                  <a:lnTo>
                    <a:pt x="259194" y="352806"/>
                  </a:lnTo>
                  <a:lnTo>
                    <a:pt x="273596" y="352806"/>
                  </a:lnTo>
                  <a:lnTo>
                    <a:pt x="273596" y="338404"/>
                  </a:lnTo>
                  <a:close/>
                </a:path>
                <a:path w="965200" h="432435">
                  <a:moveTo>
                    <a:pt x="273596" y="251993"/>
                  </a:moveTo>
                  <a:lnTo>
                    <a:pt x="259194" y="251993"/>
                  </a:lnTo>
                  <a:lnTo>
                    <a:pt x="259194" y="266395"/>
                  </a:lnTo>
                  <a:lnTo>
                    <a:pt x="273596" y="266395"/>
                  </a:lnTo>
                  <a:lnTo>
                    <a:pt x="273596" y="251993"/>
                  </a:lnTo>
                  <a:close/>
                </a:path>
                <a:path w="965200" h="432435">
                  <a:moveTo>
                    <a:pt x="273596" y="165608"/>
                  </a:moveTo>
                  <a:lnTo>
                    <a:pt x="259194" y="165608"/>
                  </a:lnTo>
                  <a:lnTo>
                    <a:pt x="259194" y="180009"/>
                  </a:lnTo>
                  <a:lnTo>
                    <a:pt x="273596" y="180009"/>
                  </a:lnTo>
                  <a:lnTo>
                    <a:pt x="273596" y="165608"/>
                  </a:lnTo>
                  <a:close/>
                </a:path>
                <a:path w="965200" h="432435">
                  <a:moveTo>
                    <a:pt x="273596" y="79197"/>
                  </a:moveTo>
                  <a:lnTo>
                    <a:pt x="259194" y="79197"/>
                  </a:lnTo>
                  <a:lnTo>
                    <a:pt x="259194" y="93599"/>
                  </a:lnTo>
                  <a:lnTo>
                    <a:pt x="273596" y="93599"/>
                  </a:lnTo>
                  <a:lnTo>
                    <a:pt x="273596" y="79197"/>
                  </a:lnTo>
                  <a:close/>
                </a:path>
                <a:path w="965200" h="432435">
                  <a:moveTo>
                    <a:pt x="273596" y="0"/>
                  </a:moveTo>
                  <a:lnTo>
                    <a:pt x="259194" y="0"/>
                  </a:lnTo>
                  <a:lnTo>
                    <a:pt x="259194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965200" h="432435">
                  <a:moveTo>
                    <a:pt x="359994" y="338404"/>
                  </a:moveTo>
                  <a:lnTo>
                    <a:pt x="345592" y="338404"/>
                  </a:lnTo>
                  <a:lnTo>
                    <a:pt x="345592" y="352806"/>
                  </a:lnTo>
                  <a:lnTo>
                    <a:pt x="359994" y="352806"/>
                  </a:lnTo>
                  <a:lnTo>
                    <a:pt x="359994" y="338404"/>
                  </a:lnTo>
                  <a:close/>
                </a:path>
                <a:path w="965200" h="432435">
                  <a:moveTo>
                    <a:pt x="359994" y="251993"/>
                  </a:moveTo>
                  <a:lnTo>
                    <a:pt x="345592" y="251993"/>
                  </a:lnTo>
                  <a:lnTo>
                    <a:pt x="345592" y="266395"/>
                  </a:lnTo>
                  <a:lnTo>
                    <a:pt x="359994" y="266395"/>
                  </a:lnTo>
                  <a:lnTo>
                    <a:pt x="359994" y="251993"/>
                  </a:lnTo>
                  <a:close/>
                </a:path>
                <a:path w="965200" h="432435">
                  <a:moveTo>
                    <a:pt x="359994" y="165608"/>
                  </a:moveTo>
                  <a:lnTo>
                    <a:pt x="345592" y="165608"/>
                  </a:lnTo>
                  <a:lnTo>
                    <a:pt x="345592" y="180009"/>
                  </a:lnTo>
                  <a:lnTo>
                    <a:pt x="359994" y="180009"/>
                  </a:lnTo>
                  <a:lnTo>
                    <a:pt x="359994" y="165608"/>
                  </a:lnTo>
                  <a:close/>
                </a:path>
                <a:path w="965200" h="432435">
                  <a:moveTo>
                    <a:pt x="359994" y="79197"/>
                  </a:moveTo>
                  <a:lnTo>
                    <a:pt x="345592" y="79197"/>
                  </a:lnTo>
                  <a:lnTo>
                    <a:pt x="345592" y="93599"/>
                  </a:lnTo>
                  <a:lnTo>
                    <a:pt x="359994" y="93599"/>
                  </a:lnTo>
                  <a:lnTo>
                    <a:pt x="359994" y="79197"/>
                  </a:lnTo>
                  <a:close/>
                </a:path>
                <a:path w="965200" h="432435">
                  <a:moveTo>
                    <a:pt x="359994" y="0"/>
                  </a:moveTo>
                  <a:lnTo>
                    <a:pt x="345592" y="0"/>
                  </a:lnTo>
                  <a:lnTo>
                    <a:pt x="345592" y="7200"/>
                  </a:lnTo>
                  <a:lnTo>
                    <a:pt x="359994" y="7200"/>
                  </a:lnTo>
                  <a:lnTo>
                    <a:pt x="359994" y="0"/>
                  </a:lnTo>
                  <a:close/>
                </a:path>
                <a:path w="965200" h="432435">
                  <a:moveTo>
                    <a:pt x="446379" y="0"/>
                  </a:moveTo>
                  <a:lnTo>
                    <a:pt x="431990" y="0"/>
                  </a:lnTo>
                  <a:lnTo>
                    <a:pt x="431990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965200" h="432435">
                  <a:moveTo>
                    <a:pt x="446392" y="338404"/>
                  </a:moveTo>
                  <a:lnTo>
                    <a:pt x="431990" y="338404"/>
                  </a:lnTo>
                  <a:lnTo>
                    <a:pt x="431990" y="352806"/>
                  </a:lnTo>
                  <a:lnTo>
                    <a:pt x="446392" y="352806"/>
                  </a:lnTo>
                  <a:lnTo>
                    <a:pt x="446392" y="338404"/>
                  </a:lnTo>
                  <a:close/>
                </a:path>
                <a:path w="965200" h="432435">
                  <a:moveTo>
                    <a:pt x="446392" y="251993"/>
                  </a:moveTo>
                  <a:lnTo>
                    <a:pt x="431990" y="251993"/>
                  </a:lnTo>
                  <a:lnTo>
                    <a:pt x="431990" y="266395"/>
                  </a:lnTo>
                  <a:lnTo>
                    <a:pt x="446392" y="266395"/>
                  </a:lnTo>
                  <a:lnTo>
                    <a:pt x="446392" y="251993"/>
                  </a:lnTo>
                  <a:close/>
                </a:path>
                <a:path w="965200" h="432435">
                  <a:moveTo>
                    <a:pt x="446392" y="165608"/>
                  </a:moveTo>
                  <a:lnTo>
                    <a:pt x="431990" y="165608"/>
                  </a:lnTo>
                  <a:lnTo>
                    <a:pt x="431990" y="180009"/>
                  </a:lnTo>
                  <a:lnTo>
                    <a:pt x="446392" y="180009"/>
                  </a:lnTo>
                  <a:lnTo>
                    <a:pt x="446392" y="165608"/>
                  </a:lnTo>
                  <a:close/>
                </a:path>
                <a:path w="965200" h="432435">
                  <a:moveTo>
                    <a:pt x="446392" y="79197"/>
                  </a:moveTo>
                  <a:lnTo>
                    <a:pt x="431990" y="79197"/>
                  </a:lnTo>
                  <a:lnTo>
                    <a:pt x="431990" y="93599"/>
                  </a:lnTo>
                  <a:lnTo>
                    <a:pt x="446392" y="93599"/>
                  </a:lnTo>
                  <a:lnTo>
                    <a:pt x="446392" y="79197"/>
                  </a:lnTo>
                  <a:close/>
                </a:path>
                <a:path w="965200" h="432435">
                  <a:moveTo>
                    <a:pt x="532777" y="338404"/>
                  </a:moveTo>
                  <a:lnTo>
                    <a:pt x="525589" y="338404"/>
                  </a:lnTo>
                  <a:lnTo>
                    <a:pt x="518375" y="338404"/>
                  </a:lnTo>
                  <a:lnTo>
                    <a:pt x="518375" y="352806"/>
                  </a:lnTo>
                  <a:lnTo>
                    <a:pt x="525589" y="352806"/>
                  </a:lnTo>
                  <a:lnTo>
                    <a:pt x="532777" y="352806"/>
                  </a:lnTo>
                  <a:lnTo>
                    <a:pt x="532777" y="338404"/>
                  </a:lnTo>
                  <a:close/>
                </a:path>
                <a:path w="965200" h="432435">
                  <a:moveTo>
                    <a:pt x="532777" y="252006"/>
                  </a:moveTo>
                  <a:lnTo>
                    <a:pt x="525589" y="252006"/>
                  </a:lnTo>
                  <a:lnTo>
                    <a:pt x="518375" y="252006"/>
                  </a:lnTo>
                  <a:lnTo>
                    <a:pt x="518375" y="266407"/>
                  </a:lnTo>
                  <a:lnTo>
                    <a:pt x="525589" y="266407"/>
                  </a:lnTo>
                  <a:lnTo>
                    <a:pt x="532777" y="266407"/>
                  </a:lnTo>
                  <a:lnTo>
                    <a:pt x="532777" y="252006"/>
                  </a:lnTo>
                  <a:close/>
                </a:path>
                <a:path w="965200" h="432435">
                  <a:moveTo>
                    <a:pt x="532777" y="165608"/>
                  </a:moveTo>
                  <a:lnTo>
                    <a:pt x="525589" y="165608"/>
                  </a:lnTo>
                  <a:lnTo>
                    <a:pt x="518375" y="165608"/>
                  </a:lnTo>
                  <a:lnTo>
                    <a:pt x="518375" y="180009"/>
                  </a:lnTo>
                  <a:lnTo>
                    <a:pt x="525589" y="180009"/>
                  </a:lnTo>
                  <a:lnTo>
                    <a:pt x="532777" y="180009"/>
                  </a:lnTo>
                  <a:lnTo>
                    <a:pt x="532777" y="165608"/>
                  </a:lnTo>
                  <a:close/>
                </a:path>
                <a:path w="965200" h="432435">
                  <a:moveTo>
                    <a:pt x="532777" y="79197"/>
                  </a:moveTo>
                  <a:lnTo>
                    <a:pt x="525589" y="79197"/>
                  </a:lnTo>
                  <a:lnTo>
                    <a:pt x="518375" y="79197"/>
                  </a:lnTo>
                  <a:lnTo>
                    <a:pt x="518375" y="93599"/>
                  </a:lnTo>
                  <a:lnTo>
                    <a:pt x="525589" y="93599"/>
                  </a:lnTo>
                  <a:lnTo>
                    <a:pt x="532777" y="93599"/>
                  </a:lnTo>
                  <a:lnTo>
                    <a:pt x="532777" y="79197"/>
                  </a:lnTo>
                  <a:close/>
                </a:path>
                <a:path w="965200" h="432435">
                  <a:moveTo>
                    <a:pt x="532777" y="0"/>
                  </a:moveTo>
                  <a:lnTo>
                    <a:pt x="525589" y="0"/>
                  </a:lnTo>
                  <a:lnTo>
                    <a:pt x="518375" y="0"/>
                  </a:lnTo>
                  <a:lnTo>
                    <a:pt x="518375" y="7200"/>
                  </a:lnTo>
                  <a:lnTo>
                    <a:pt x="525589" y="7200"/>
                  </a:lnTo>
                  <a:lnTo>
                    <a:pt x="532777" y="7200"/>
                  </a:lnTo>
                  <a:lnTo>
                    <a:pt x="532777" y="0"/>
                  </a:lnTo>
                  <a:close/>
                </a:path>
                <a:path w="965200" h="432435">
                  <a:moveTo>
                    <a:pt x="619201" y="338404"/>
                  </a:moveTo>
                  <a:lnTo>
                    <a:pt x="604799" y="338404"/>
                  </a:lnTo>
                  <a:lnTo>
                    <a:pt x="604799" y="352806"/>
                  </a:lnTo>
                  <a:lnTo>
                    <a:pt x="619201" y="352806"/>
                  </a:lnTo>
                  <a:lnTo>
                    <a:pt x="619201" y="338404"/>
                  </a:lnTo>
                  <a:close/>
                </a:path>
                <a:path w="965200" h="432435">
                  <a:moveTo>
                    <a:pt x="619201" y="251993"/>
                  </a:moveTo>
                  <a:lnTo>
                    <a:pt x="604799" y="251993"/>
                  </a:lnTo>
                  <a:lnTo>
                    <a:pt x="604799" y="266395"/>
                  </a:lnTo>
                  <a:lnTo>
                    <a:pt x="619201" y="266395"/>
                  </a:lnTo>
                  <a:lnTo>
                    <a:pt x="619201" y="251993"/>
                  </a:lnTo>
                  <a:close/>
                </a:path>
                <a:path w="965200" h="432435">
                  <a:moveTo>
                    <a:pt x="619201" y="165608"/>
                  </a:moveTo>
                  <a:lnTo>
                    <a:pt x="604799" y="165608"/>
                  </a:lnTo>
                  <a:lnTo>
                    <a:pt x="604799" y="180009"/>
                  </a:lnTo>
                  <a:lnTo>
                    <a:pt x="619201" y="180009"/>
                  </a:lnTo>
                  <a:lnTo>
                    <a:pt x="619201" y="165608"/>
                  </a:lnTo>
                  <a:close/>
                </a:path>
                <a:path w="965200" h="432435">
                  <a:moveTo>
                    <a:pt x="619201" y="79197"/>
                  </a:moveTo>
                  <a:lnTo>
                    <a:pt x="604799" y="79197"/>
                  </a:lnTo>
                  <a:lnTo>
                    <a:pt x="604799" y="93599"/>
                  </a:lnTo>
                  <a:lnTo>
                    <a:pt x="619201" y="93599"/>
                  </a:lnTo>
                  <a:lnTo>
                    <a:pt x="619201" y="79197"/>
                  </a:lnTo>
                  <a:close/>
                </a:path>
                <a:path w="965200" h="432435">
                  <a:moveTo>
                    <a:pt x="619201" y="0"/>
                  </a:moveTo>
                  <a:lnTo>
                    <a:pt x="604799" y="0"/>
                  </a:lnTo>
                  <a:lnTo>
                    <a:pt x="604799" y="7200"/>
                  </a:lnTo>
                  <a:lnTo>
                    <a:pt x="619201" y="7200"/>
                  </a:lnTo>
                  <a:lnTo>
                    <a:pt x="619201" y="0"/>
                  </a:lnTo>
                  <a:close/>
                </a:path>
                <a:path w="965200" h="432435">
                  <a:moveTo>
                    <a:pt x="705586" y="0"/>
                  </a:moveTo>
                  <a:lnTo>
                    <a:pt x="691197" y="0"/>
                  </a:lnTo>
                  <a:lnTo>
                    <a:pt x="691197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965200" h="432435">
                  <a:moveTo>
                    <a:pt x="705599" y="338404"/>
                  </a:moveTo>
                  <a:lnTo>
                    <a:pt x="691197" y="338404"/>
                  </a:lnTo>
                  <a:lnTo>
                    <a:pt x="691197" y="352806"/>
                  </a:lnTo>
                  <a:lnTo>
                    <a:pt x="705599" y="352806"/>
                  </a:lnTo>
                  <a:lnTo>
                    <a:pt x="705599" y="338404"/>
                  </a:lnTo>
                  <a:close/>
                </a:path>
                <a:path w="965200" h="432435">
                  <a:moveTo>
                    <a:pt x="705599" y="251993"/>
                  </a:moveTo>
                  <a:lnTo>
                    <a:pt x="691197" y="251993"/>
                  </a:lnTo>
                  <a:lnTo>
                    <a:pt x="691197" y="266395"/>
                  </a:lnTo>
                  <a:lnTo>
                    <a:pt x="705599" y="266395"/>
                  </a:lnTo>
                  <a:lnTo>
                    <a:pt x="705599" y="251993"/>
                  </a:lnTo>
                  <a:close/>
                </a:path>
                <a:path w="965200" h="432435">
                  <a:moveTo>
                    <a:pt x="705599" y="165608"/>
                  </a:moveTo>
                  <a:lnTo>
                    <a:pt x="691197" y="165608"/>
                  </a:lnTo>
                  <a:lnTo>
                    <a:pt x="691197" y="180009"/>
                  </a:lnTo>
                  <a:lnTo>
                    <a:pt x="705599" y="180009"/>
                  </a:lnTo>
                  <a:lnTo>
                    <a:pt x="705599" y="165608"/>
                  </a:lnTo>
                  <a:close/>
                </a:path>
                <a:path w="965200" h="432435">
                  <a:moveTo>
                    <a:pt x="705599" y="79197"/>
                  </a:moveTo>
                  <a:lnTo>
                    <a:pt x="691197" y="79197"/>
                  </a:lnTo>
                  <a:lnTo>
                    <a:pt x="691197" y="93599"/>
                  </a:lnTo>
                  <a:lnTo>
                    <a:pt x="705599" y="93599"/>
                  </a:lnTo>
                  <a:lnTo>
                    <a:pt x="705599" y="79197"/>
                  </a:lnTo>
                  <a:close/>
                </a:path>
                <a:path w="965200" h="432435">
                  <a:moveTo>
                    <a:pt x="791997" y="338404"/>
                  </a:moveTo>
                  <a:lnTo>
                    <a:pt x="777595" y="338404"/>
                  </a:lnTo>
                  <a:lnTo>
                    <a:pt x="777595" y="352806"/>
                  </a:lnTo>
                  <a:lnTo>
                    <a:pt x="791997" y="352806"/>
                  </a:lnTo>
                  <a:lnTo>
                    <a:pt x="791997" y="338404"/>
                  </a:lnTo>
                  <a:close/>
                </a:path>
                <a:path w="965200" h="432435">
                  <a:moveTo>
                    <a:pt x="791997" y="251993"/>
                  </a:moveTo>
                  <a:lnTo>
                    <a:pt x="777595" y="251993"/>
                  </a:lnTo>
                  <a:lnTo>
                    <a:pt x="777595" y="266395"/>
                  </a:lnTo>
                  <a:lnTo>
                    <a:pt x="791997" y="266395"/>
                  </a:lnTo>
                  <a:lnTo>
                    <a:pt x="791997" y="251993"/>
                  </a:lnTo>
                  <a:close/>
                </a:path>
                <a:path w="965200" h="432435">
                  <a:moveTo>
                    <a:pt x="791997" y="165608"/>
                  </a:moveTo>
                  <a:lnTo>
                    <a:pt x="777595" y="165608"/>
                  </a:lnTo>
                  <a:lnTo>
                    <a:pt x="777595" y="180009"/>
                  </a:lnTo>
                  <a:lnTo>
                    <a:pt x="791997" y="180009"/>
                  </a:lnTo>
                  <a:lnTo>
                    <a:pt x="791997" y="165608"/>
                  </a:lnTo>
                  <a:close/>
                </a:path>
                <a:path w="965200" h="432435">
                  <a:moveTo>
                    <a:pt x="791997" y="79197"/>
                  </a:moveTo>
                  <a:lnTo>
                    <a:pt x="777595" y="79197"/>
                  </a:lnTo>
                  <a:lnTo>
                    <a:pt x="777595" y="93599"/>
                  </a:lnTo>
                  <a:lnTo>
                    <a:pt x="791997" y="93599"/>
                  </a:lnTo>
                  <a:lnTo>
                    <a:pt x="791997" y="79197"/>
                  </a:lnTo>
                  <a:close/>
                </a:path>
                <a:path w="965200" h="432435">
                  <a:moveTo>
                    <a:pt x="791997" y="0"/>
                  </a:moveTo>
                  <a:lnTo>
                    <a:pt x="777595" y="0"/>
                  </a:lnTo>
                  <a:lnTo>
                    <a:pt x="777595" y="7200"/>
                  </a:lnTo>
                  <a:lnTo>
                    <a:pt x="791997" y="7200"/>
                  </a:lnTo>
                  <a:lnTo>
                    <a:pt x="791997" y="0"/>
                  </a:lnTo>
                  <a:close/>
                </a:path>
                <a:path w="965200" h="432435">
                  <a:moveTo>
                    <a:pt x="878395" y="338404"/>
                  </a:moveTo>
                  <a:lnTo>
                    <a:pt x="863993" y="338404"/>
                  </a:lnTo>
                  <a:lnTo>
                    <a:pt x="863993" y="352806"/>
                  </a:lnTo>
                  <a:lnTo>
                    <a:pt x="878395" y="352806"/>
                  </a:lnTo>
                  <a:lnTo>
                    <a:pt x="878395" y="338404"/>
                  </a:lnTo>
                  <a:close/>
                </a:path>
                <a:path w="965200" h="432435">
                  <a:moveTo>
                    <a:pt x="878395" y="251993"/>
                  </a:moveTo>
                  <a:lnTo>
                    <a:pt x="863993" y="251993"/>
                  </a:lnTo>
                  <a:lnTo>
                    <a:pt x="863993" y="266395"/>
                  </a:lnTo>
                  <a:lnTo>
                    <a:pt x="878395" y="266395"/>
                  </a:lnTo>
                  <a:lnTo>
                    <a:pt x="878395" y="251993"/>
                  </a:lnTo>
                  <a:close/>
                </a:path>
                <a:path w="965200" h="432435">
                  <a:moveTo>
                    <a:pt x="878395" y="165608"/>
                  </a:moveTo>
                  <a:lnTo>
                    <a:pt x="863993" y="165608"/>
                  </a:lnTo>
                  <a:lnTo>
                    <a:pt x="863993" y="180009"/>
                  </a:lnTo>
                  <a:lnTo>
                    <a:pt x="878395" y="180009"/>
                  </a:lnTo>
                  <a:lnTo>
                    <a:pt x="878395" y="165608"/>
                  </a:lnTo>
                  <a:close/>
                </a:path>
                <a:path w="965200" h="432435">
                  <a:moveTo>
                    <a:pt x="878395" y="79197"/>
                  </a:moveTo>
                  <a:lnTo>
                    <a:pt x="863993" y="79197"/>
                  </a:lnTo>
                  <a:lnTo>
                    <a:pt x="863993" y="93599"/>
                  </a:lnTo>
                  <a:lnTo>
                    <a:pt x="878395" y="93599"/>
                  </a:lnTo>
                  <a:lnTo>
                    <a:pt x="878395" y="79197"/>
                  </a:lnTo>
                  <a:close/>
                </a:path>
                <a:path w="965200" h="432435">
                  <a:moveTo>
                    <a:pt x="878408" y="424802"/>
                  </a:moveTo>
                  <a:lnTo>
                    <a:pt x="864006" y="424802"/>
                  </a:lnTo>
                  <a:lnTo>
                    <a:pt x="864006" y="431990"/>
                  </a:lnTo>
                  <a:lnTo>
                    <a:pt x="878408" y="431990"/>
                  </a:lnTo>
                  <a:lnTo>
                    <a:pt x="878408" y="424802"/>
                  </a:lnTo>
                  <a:close/>
                </a:path>
                <a:path w="965200" h="432435">
                  <a:moveTo>
                    <a:pt x="878408" y="0"/>
                  </a:moveTo>
                  <a:lnTo>
                    <a:pt x="864006" y="0"/>
                  </a:lnTo>
                  <a:lnTo>
                    <a:pt x="864006" y="7200"/>
                  </a:lnTo>
                  <a:lnTo>
                    <a:pt x="878408" y="7200"/>
                  </a:lnTo>
                  <a:lnTo>
                    <a:pt x="878408" y="0"/>
                  </a:lnTo>
                  <a:close/>
                </a:path>
                <a:path w="965200" h="432435">
                  <a:moveTo>
                    <a:pt x="957580" y="424802"/>
                  </a:moveTo>
                  <a:lnTo>
                    <a:pt x="950391" y="424802"/>
                  </a:lnTo>
                  <a:lnTo>
                    <a:pt x="950391" y="431990"/>
                  </a:lnTo>
                  <a:lnTo>
                    <a:pt x="957580" y="431990"/>
                  </a:lnTo>
                  <a:lnTo>
                    <a:pt x="957580" y="424802"/>
                  </a:lnTo>
                  <a:close/>
                </a:path>
                <a:path w="965200" h="432435">
                  <a:moveTo>
                    <a:pt x="957580" y="338404"/>
                  </a:moveTo>
                  <a:lnTo>
                    <a:pt x="950391" y="338404"/>
                  </a:lnTo>
                  <a:lnTo>
                    <a:pt x="950391" y="352806"/>
                  </a:lnTo>
                  <a:lnTo>
                    <a:pt x="957580" y="352806"/>
                  </a:lnTo>
                  <a:lnTo>
                    <a:pt x="957580" y="338404"/>
                  </a:lnTo>
                  <a:close/>
                </a:path>
                <a:path w="965200" h="432435">
                  <a:moveTo>
                    <a:pt x="957580" y="252006"/>
                  </a:moveTo>
                  <a:lnTo>
                    <a:pt x="950391" y="252006"/>
                  </a:lnTo>
                  <a:lnTo>
                    <a:pt x="950391" y="266407"/>
                  </a:lnTo>
                  <a:lnTo>
                    <a:pt x="957580" y="266407"/>
                  </a:lnTo>
                  <a:lnTo>
                    <a:pt x="957580" y="252006"/>
                  </a:lnTo>
                  <a:close/>
                </a:path>
                <a:path w="965200" h="432435">
                  <a:moveTo>
                    <a:pt x="957580" y="165608"/>
                  </a:moveTo>
                  <a:lnTo>
                    <a:pt x="950391" y="165608"/>
                  </a:lnTo>
                  <a:lnTo>
                    <a:pt x="950391" y="180009"/>
                  </a:lnTo>
                  <a:lnTo>
                    <a:pt x="957580" y="180009"/>
                  </a:lnTo>
                  <a:lnTo>
                    <a:pt x="957580" y="165608"/>
                  </a:lnTo>
                  <a:close/>
                </a:path>
                <a:path w="965200" h="432435">
                  <a:moveTo>
                    <a:pt x="957580" y="79197"/>
                  </a:moveTo>
                  <a:lnTo>
                    <a:pt x="950391" y="79197"/>
                  </a:lnTo>
                  <a:lnTo>
                    <a:pt x="950391" y="93599"/>
                  </a:lnTo>
                  <a:lnTo>
                    <a:pt x="957580" y="93599"/>
                  </a:lnTo>
                  <a:lnTo>
                    <a:pt x="957580" y="79197"/>
                  </a:lnTo>
                  <a:close/>
                </a:path>
                <a:path w="965200" h="432435">
                  <a:moveTo>
                    <a:pt x="957580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57580" y="7200"/>
                  </a:lnTo>
                  <a:lnTo>
                    <a:pt x="957580" y="0"/>
                  </a:lnTo>
                  <a:close/>
                </a:path>
                <a:path w="965200" h="432435">
                  <a:moveTo>
                    <a:pt x="964793" y="0"/>
                  </a:moveTo>
                  <a:lnTo>
                    <a:pt x="957592" y="0"/>
                  </a:lnTo>
                  <a:lnTo>
                    <a:pt x="957592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0616" y="5749455"/>
              <a:ext cx="1569720" cy="864235"/>
            </a:xfrm>
            <a:custGeom>
              <a:avLst/>
              <a:gdLst/>
              <a:ahLst/>
              <a:cxnLst/>
              <a:rect l="l" t="t" r="r" b="b"/>
              <a:pathLst>
                <a:path w="1569720" h="864234">
                  <a:moveTo>
                    <a:pt x="14389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389" y="352806"/>
                  </a:lnTo>
                  <a:lnTo>
                    <a:pt x="14389" y="338404"/>
                  </a:lnTo>
                  <a:close/>
                </a:path>
                <a:path w="1569720" h="864234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1569720" h="864234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1569720" h="864234">
                  <a:moveTo>
                    <a:pt x="14401" y="79197"/>
                  </a:moveTo>
                  <a:lnTo>
                    <a:pt x="0" y="79197"/>
                  </a:lnTo>
                  <a:lnTo>
                    <a:pt x="0" y="93599"/>
                  </a:lnTo>
                  <a:lnTo>
                    <a:pt x="14401" y="93599"/>
                  </a:lnTo>
                  <a:lnTo>
                    <a:pt x="14401" y="79197"/>
                  </a:lnTo>
                  <a:close/>
                </a:path>
                <a:path w="1569720" h="864234">
                  <a:moveTo>
                    <a:pt x="14401" y="0"/>
                  </a:moveTo>
                  <a:lnTo>
                    <a:pt x="12" y="0"/>
                  </a:lnTo>
                  <a:lnTo>
                    <a:pt x="12" y="7200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  <a:path w="1569720" h="864234">
                  <a:moveTo>
                    <a:pt x="100799" y="165608"/>
                  </a:moveTo>
                  <a:lnTo>
                    <a:pt x="86398" y="165608"/>
                  </a:lnTo>
                  <a:lnTo>
                    <a:pt x="86398" y="180009"/>
                  </a:lnTo>
                  <a:lnTo>
                    <a:pt x="100799" y="180009"/>
                  </a:lnTo>
                  <a:lnTo>
                    <a:pt x="100799" y="165608"/>
                  </a:lnTo>
                  <a:close/>
                </a:path>
                <a:path w="1569720" h="864234">
                  <a:moveTo>
                    <a:pt x="100799" y="79197"/>
                  </a:moveTo>
                  <a:lnTo>
                    <a:pt x="86398" y="79197"/>
                  </a:lnTo>
                  <a:lnTo>
                    <a:pt x="86398" y="93599"/>
                  </a:lnTo>
                  <a:lnTo>
                    <a:pt x="100799" y="93599"/>
                  </a:lnTo>
                  <a:lnTo>
                    <a:pt x="100799" y="79197"/>
                  </a:lnTo>
                  <a:close/>
                </a:path>
                <a:path w="1569720" h="864234">
                  <a:moveTo>
                    <a:pt x="100799" y="0"/>
                  </a:moveTo>
                  <a:lnTo>
                    <a:pt x="86410" y="0"/>
                  </a:lnTo>
                  <a:lnTo>
                    <a:pt x="86410" y="7200"/>
                  </a:lnTo>
                  <a:lnTo>
                    <a:pt x="100799" y="7200"/>
                  </a:lnTo>
                  <a:lnTo>
                    <a:pt x="100799" y="0"/>
                  </a:lnTo>
                  <a:close/>
                </a:path>
                <a:path w="1569720" h="864234">
                  <a:moveTo>
                    <a:pt x="791984" y="856805"/>
                  </a:moveTo>
                  <a:lnTo>
                    <a:pt x="777595" y="856805"/>
                  </a:lnTo>
                  <a:lnTo>
                    <a:pt x="777595" y="863993"/>
                  </a:lnTo>
                  <a:lnTo>
                    <a:pt x="791984" y="863993"/>
                  </a:lnTo>
                  <a:lnTo>
                    <a:pt x="791984" y="856805"/>
                  </a:lnTo>
                  <a:close/>
                </a:path>
                <a:path w="1569720" h="864234">
                  <a:moveTo>
                    <a:pt x="878395" y="856805"/>
                  </a:moveTo>
                  <a:lnTo>
                    <a:pt x="863993" y="856805"/>
                  </a:lnTo>
                  <a:lnTo>
                    <a:pt x="863993" y="863993"/>
                  </a:lnTo>
                  <a:lnTo>
                    <a:pt x="878395" y="863993"/>
                  </a:lnTo>
                  <a:lnTo>
                    <a:pt x="878395" y="856805"/>
                  </a:lnTo>
                  <a:close/>
                </a:path>
                <a:path w="1569720" h="864234">
                  <a:moveTo>
                    <a:pt x="878395" y="770382"/>
                  </a:moveTo>
                  <a:lnTo>
                    <a:pt x="863993" y="770382"/>
                  </a:lnTo>
                  <a:lnTo>
                    <a:pt x="863993" y="784783"/>
                  </a:lnTo>
                  <a:lnTo>
                    <a:pt x="878395" y="784783"/>
                  </a:lnTo>
                  <a:lnTo>
                    <a:pt x="878395" y="770382"/>
                  </a:lnTo>
                  <a:close/>
                </a:path>
                <a:path w="1569720" h="864234">
                  <a:moveTo>
                    <a:pt x="878395" y="683996"/>
                  </a:moveTo>
                  <a:lnTo>
                    <a:pt x="863993" y="683996"/>
                  </a:lnTo>
                  <a:lnTo>
                    <a:pt x="863993" y="698398"/>
                  </a:lnTo>
                  <a:lnTo>
                    <a:pt x="878395" y="698398"/>
                  </a:lnTo>
                  <a:lnTo>
                    <a:pt x="878395" y="683996"/>
                  </a:lnTo>
                  <a:close/>
                </a:path>
                <a:path w="1569720" h="864234">
                  <a:moveTo>
                    <a:pt x="878395" y="597585"/>
                  </a:moveTo>
                  <a:lnTo>
                    <a:pt x="863993" y="597585"/>
                  </a:lnTo>
                  <a:lnTo>
                    <a:pt x="863993" y="611987"/>
                  </a:lnTo>
                  <a:lnTo>
                    <a:pt x="878395" y="611987"/>
                  </a:lnTo>
                  <a:lnTo>
                    <a:pt x="878395" y="597585"/>
                  </a:lnTo>
                  <a:close/>
                </a:path>
                <a:path w="1569720" h="864234">
                  <a:moveTo>
                    <a:pt x="878395" y="511200"/>
                  </a:moveTo>
                  <a:lnTo>
                    <a:pt x="863993" y="511200"/>
                  </a:lnTo>
                  <a:lnTo>
                    <a:pt x="863993" y="525602"/>
                  </a:lnTo>
                  <a:lnTo>
                    <a:pt x="878395" y="525602"/>
                  </a:lnTo>
                  <a:lnTo>
                    <a:pt x="878395" y="511200"/>
                  </a:lnTo>
                  <a:close/>
                </a:path>
                <a:path w="1569720" h="864234">
                  <a:moveTo>
                    <a:pt x="878395" y="432181"/>
                  </a:moveTo>
                  <a:lnTo>
                    <a:pt x="871372" y="439204"/>
                  </a:lnTo>
                  <a:lnTo>
                    <a:pt x="878395" y="439204"/>
                  </a:lnTo>
                  <a:lnTo>
                    <a:pt x="878395" y="432181"/>
                  </a:lnTo>
                  <a:close/>
                </a:path>
                <a:path w="1569720" h="864234">
                  <a:moveTo>
                    <a:pt x="964793" y="770382"/>
                  </a:moveTo>
                  <a:lnTo>
                    <a:pt x="950391" y="770382"/>
                  </a:lnTo>
                  <a:lnTo>
                    <a:pt x="950391" y="784783"/>
                  </a:lnTo>
                  <a:lnTo>
                    <a:pt x="964793" y="784783"/>
                  </a:lnTo>
                  <a:lnTo>
                    <a:pt x="964793" y="770382"/>
                  </a:lnTo>
                  <a:close/>
                </a:path>
                <a:path w="1569720" h="864234">
                  <a:moveTo>
                    <a:pt x="964793" y="683996"/>
                  </a:moveTo>
                  <a:lnTo>
                    <a:pt x="950391" y="683996"/>
                  </a:lnTo>
                  <a:lnTo>
                    <a:pt x="950391" y="698398"/>
                  </a:lnTo>
                  <a:lnTo>
                    <a:pt x="964793" y="698398"/>
                  </a:lnTo>
                  <a:lnTo>
                    <a:pt x="964793" y="683996"/>
                  </a:lnTo>
                  <a:close/>
                </a:path>
                <a:path w="1569720" h="864234">
                  <a:moveTo>
                    <a:pt x="964793" y="597585"/>
                  </a:moveTo>
                  <a:lnTo>
                    <a:pt x="950391" y="597585"/>
                  </a:lnTo>
                  <a:lnTo>
                    <a:pt x="950391" y="611987"/>
                  </a:lnTo>
                  <a:lnTo>
                    <a:pt x="964793" y="611987"/>
                  </a:lnTo>
                  <a:lnTo>
                    <a:pt x="964793" y="597585"/>
                  </a:lnTo>
                  <a:close/>
                </a:path>
                <a:path w="1569720" h="864234">
                  <a:moveTo>
                    <a:pt x="964793" y="511200"/>
                  </a:moveTo>
                  <a:lnTo>
                    <a:pt x="950391" y="511200"/>
                  </a:lnTo>
                  <a:lnTo>
                    <a:pt x="950391" y="525602"/>
                  </a:lnTo>
                  <a:lnTo>
                    <a:pt x="964793" y="525602"/>
                  </a:lnTo>
                  <a:lnTo>
                    <a:pt x="964793" y="511200"/>
                  </a:lnTo>
                  <a:close/>
                </a:path>
                <a:path w="1569720" h="864234">
                  <a:moveTo>
                    <a:pt x="964806" y="856805"/>
                  </a:moveTo>
                  <a:lnTo>
                    <a:pt x="950404" y="856805"/>
                  </a:lnTo>
                  <a:lnTo>
                    <a:pt x="950404" y="863993"/>
                  </a:lnTo>
                  <a:lnTo>
                    <a:pt x="964806" y="863993"/>
                  </a:lnTo>
                  <a:lnTo>
                    <a:pt x="964806" y="856805"/>
                  </a:lnTo>
                  <a:close/>
                </a:path>
                <a:path w="1569720" h="864234">
                  <a:moveTo>
                    <a:pt x="964806" y="431990"/>
                  </a:moveTo>
                  <a:lnTo>
                    <a:pt x="950404" y="431990"/>
                  </a:lnTo>
                  <a:lnTo>
                    <a:pt x="950404" y="439204"/>
                  </a:lnTo>
                  <a:lnTo>
                    <a:pt x="964806" y="439204"/>
                  </a:lnTo>
                  <a:lnTo>
                    <a:pt x="964806" y="431990"/>
                  </a:lnTo>
                  <a:close/>
                </a:path>
                <a:path w="1569720" h="864234">
                  <a:moveTo>
                    <a:pt x="1043978" y="770382"/>
                  </a:moveTo>
                  <a:lnTo>
                    <a:pt x="1036789" y="770382"/>
                  </a:lnTo>
                  <a:lnTo>
                    <a:pt x="1036789" y="784783"/>
                  </a:lnTo>
                  <a:lnTo>
                    <a:pt x="1043978" y="784783"/>
                  </a:lnTo>
                  <a:lnTo>
                    <a:pt x="1043978" y="770382"/>
                  </a:lnTo>
                  <a:close/>
                </a:path>
                <a:path w="1569720" h="864234">
                  <a:moveTo>
                    <a:pt x="1043978" y="683983"/>
                  </a:moveTo>
                  <a:lnTo>
                    <a:pt x="1036789" y="683983"/>
                  </a:lnTo>
                  <a:lnTo>
                    <a:pt x="1036789" y="698385"/>
                  </a:lnTo>
                  <a:lnTo>
                    <a:pt x="1043978" y="698385"/>
                  </a:lnTo>
                  <a:lnTo>
                    <a:pt x="1043978" y="683983"/>
                  </a:lnTo>
                  <a:close/>
                </a:path>
                <a:path w="1569720" h="864234">
                  <a:moveTo>
                    <a:pt x="1043978" y="597585"/>
                  </a:moveTo>
                  <a:lnTo>
                    <a:pt x="1036789" y="597585"/>
                  </a:lnTo>
                  <a:lnTo>
                    <a:pt x="1036789" y="612000"/>
                  </a:lnTo>
                  <a:lnTo>
                    <a:pt x="1043978" y="612000"/>
                  </a:lnTo>
                  <a:lnTo>
                    <a:pt x="1043978" y="597585"/>
                  </a:lnTo>
                  <a:close/>
                </a:path>
                <a:path w="1569720" h="864234">
                  <a:moveTo>
                    <a:pt x="1043978" y="511200"/>
                  </a:moveTo>
                  <a:lnTo>
                    <a:pt x="1036789" y="511200"/>
                  </a:lnTo>
                  <a:lnTo>
                    <a:pt x="1036789" y="525589"/>
                  </a:lnTo>
                  <a:lnTo>
                    <a:pt x="1043978" y="525589"/>
                  </a:lnTo>
                  <a:lnTo>
                    <a:pt x="1043978" y="511200"/>
                  </a:lnTo>
                  <a:close/>
                </a:path>
                <a:path w="1569720" h="864234">
                  <a:moveTo>
                    <a:pt x="1043978" y="431990"/>
                  </a:moveTo>
                  <a:lnTo>
                    <a:pt x="1036789" y="431990"/>
                  </a:lnTo>
                  <a:lnTo>
                    <a:pt x="1036789" y="439204"/>
                  </a:lnTo>
                  <a:lnTo>
                    <a:pt x="1043978" y="439204"/>
                  </a:lnTo>
                  <a:lnTo>
                    <a:pt x="1043978" y="431990"/>
                  </a:lnTo>
                  <a:close/>
                </a:path>
                <a:path w="1569720" h="864234">
                  <a:moveTo>
                    <a:pt x="1051191" y="770382"/>
                  </a:moveTo>
                  <a:lnTo>
                    <a:pt x="1043990" y="770382"/>
                  </a:lnTo>
                  <a:lnTo>
                    <a:pt x="1043990" y="784783"/>
                  </a:lnTo>
                  <a:lnTo>
                    <a:pt x="1051191" y="784783"/>
                  </a:lnTo>
                  <a:lnTo>
                    <a:pt x="1051191" y="770382"/>
                  </a:lnTo>
                  <a:close/>
                </a:path>
                <a:path w="1569720" h="864234">
                  <a:moveTo>
                    <a:pt x="1051191" y="683983"/>
                  </a:moveTo>
                  <a:lnTo>
                    <a:pt x="1043990" y="683983"/>
                  </a:lnTo>
                  <a:lnTo>
                    <a:pt x="1043990" y="698385"/>
                  </a:lnTo>
                  <a:lnTo>
                    <a:pt x="1051191" y="698385"/>
                  </a:lnTo>
                  <a:lnTo>
                    <a:pt x="1051191" y="683983"/>
                  </a:lnTo>
                  <a:close/>
                </a:path>
                <a:path w="1569720" h="864234">
                  <a:moveTo>
                    <a:pt x="1051191" y="597585"/>
                  </a:moveTo>
                  <a:lnTo>
                    <a:pt x="1043990" y="597585"/>
                  </a:lnTo>
                  <a:lnTo>
                    <a:pt x="1043990" y="612000"/>
                  </a:lnTo>
                  <a:lnTo>
                    <a:pt x="1051191" y="612000"/>
                  </a:lnTo>
                  <a:lnTo>
                    <a:pt x="1051191" y="597585"/>
                  </a:lnTo>
                  <a:close/>
                </a:path>
                <a:path w="1569720" h="864234">
                  <a:moveTo>
                    <a:pt x="1051191" y="511200"/>
                  </a:moveTo>
                  <a:lnTo>
                    <a:pt x="1043990" y="511200"/>
                  </a:lnTo>
                  <a:lnTo>
                    <a:pt x="1043990" y="525589"/>
                  </a:lnTo>
                  <a:lnTo>
                    <a:pt x="1051191" y="525589"/>
                  </a:lnTo>
                  <a:lnTo>
                    <a:pt x="1051191" y="511200"/>
                  </a:lnTo>
                  <a:close/>
                </a:path>
                <a:path w="1569720" h="864234">
                  <a:moveTo>
                    <a:pt x="1051191" y="431990"/>
                  </a:moveTo>
                  <a:lnTo>
                    <a:pt x="1043990" y="431990"/>
                  </a:lnTo>
                  <a:lnTo>
                    <a:pt x="1043990" y="439204"/>
                  </a:lnTo>
                  <a:lnTo>
                    <a:pt x="1051191" y="439204"/>
                  </a:lnTo>
                  <a:lnTo>
                    <a:pt x="1051191" y="431990"/>
                  </a:lnTo>
                  <a:close/>
                </a:path>
                <a:path w="1569720" h="864234">
                  <a:moveTo>
                    <a:pt x="1137589" y="683996"/>
                  </a:moveTo>
                  <a:lnTo>
                    <a:pt x="1123188" y="683996"/>
                  </a:lnTo>
                  <a:lnTo>
                    <a:pt x="1123188" y="698398"/>
                  </a:lnTo>
                  <a:lnTo>
                    <a:pt x="1137589" y="698398"/>
                  </a:lnTo>
                  <a:lnTo>
                    <a:pt x="1137589" y="683996"/>
                  </a:lnTo>
                  <a:close/>
                </a:path>
                <a:path w="1569720" h="864234">
                  <a:moveTo>
                    <a:pt x="1137589" y="597585"/>
                  </a:moveTo>
                  <a:lnTo>
                    <a:pt x="1123188" y="597585"/>
                  </a:lnTo>
                  <a:lnTo>
                    <a:pt x="1123188" y="611987"/>
                  </a:lnTo>
                  <a:lnTo>
                    <a:pt x="1137589" y="611987"/>
                  </a:lnTo>
                  <a:lnTo>
                    <a:pt x="1137589" y="597585"/>
                  </a:lnTo>
                  <a:close/>
                </a:path>
                <a:path w="1569720" h="864234">
                  <a:moveTo>
                    <a:pt x="1137589" y="511200"/>
                  </a:moveTo>
                  <a:lnTo>
                    <a:pt x="1123188" y="511200"/>
                  </a:lnTo>
                  <a:lnTo>
                    <a:pt x="1123188" y="525602"/>
                  </a:lnTo>
                  <a:lnTo>
                    <a:pt x="1137589" y="525602"/>
                  </a:lnTo>
                  <a:lnTo>
                    <a:pt x="1137589" y="511200"/>
                  </a:lnTo>
                  <a:close/>
                </a:path>
                <a:path w="1569720" h="864234">
                  <a:moveTo>
                    <a:pt x="1137589" y="431990"/>
                  </a:moveTo>
                  <a:lnTo>
                    <a:pt x="1123188" y="431990"/>
                  </a:lnTo>
                  <a:lnTo>
                    <a:pt x="1123188" y="439204"/>
                  </a:lnTo>
                  <a:lnTo>
                    <a:pt x="1137589" y="439204"/>
                  </a:lnTo>
                  <a:lnTo>
                    <a:pt x="1137589" y="431990"/>
                  </a:lnTo>
                  <a:close/>
                </a:path>
                <a:path w="1569720" h="864234">
                  <a:moveTo>
                    <a:pt x="1223987" y="856805"/>
                  </a:moveTo>
                  <a:lnTo>
                    <a:pt x="1221244" y="856805"/>
                  </a:lnTo>
                  <a:lnTo>
                    <a:pt x="1221244" y="863993"/>
                  </a:lnTo>
                  <a:lnTo>
                    <a:pt x="1223987" y="863993"/>
                  </a:lnTo>
                  <a:lnTo>
                    <a:pt x="1223987" y="856805"/>
                  </a:lnTo>
                  <a:close/>
                </a:path>
                <a:path w="1569720" h="864234">
                  <a:moveTo>
                    <a:pt x="1223987" y="770382"/>
                  </a:moveTo>
                  <a:lnTo>
                    <a:pt x="1221244" y="770382"/>
                  </a:lnTo>
                  <a:lnTo>
                    <a:pt x="1221244" y="784783"/>
                  </a:lnTo>
                  <a:lnTo>
                    <a:pt x="1223987" y="784783"/>
                  </a:lnTo>
                  <a:lnTo>
                    <a:pt x="1223987" y="770382"/>
                  </a:lnTo>
                  <a:close/>
                </a:path>
                <a:path w="1569720" h="864234">
                  <a:moveTo>
                    <a:pt x="1223987" y="683983"/>
                  </a:moveTo>
                  <a:lnTo>
                    <a:pt x="1221244" y="683983"/>
                  </a:lnTo>
                  <a:lnTo>
                    <a:pt x="1221244" y="698385"/>
                  </a:lnTo>
                  <a:lnTo>
                    <a:pt x="1223987" y="698385"/>
                  </a:lnTo>
                  <a:lnTo>
                    <a:pt x="1223987" y="683983"/>
                  </a:lnTo>
                  <a:close/>
                </a:path>
                <a:path w="1569720" h="864234">
                  <a:moveTo>
                    <a:pt x="1223987" y="431990"/>
                  </a:moveTo>
                  <a:lnTo>
                    <a:pt x="1209586" y="431990"/>
                  </a:lnTo>
                  <a:lnTo>
                    <a:pt x="1209586" y="439204"/>
                  </a:lnTo>
                  <a:lnTo>
                    <a:pt x="1223987" y="439204"/>
                  </a:lnTo>
                  <a:lnTo>
                    <a:pt x="1223987" y="431990"/>
                  </a:lnTo>
                  <a:close/>
                </a:path>
                <a:path w="1569720" h="864234">
                  <a:moveTo>
                    <a:pt x="1224000" y="597585"/>
                  </a:moveTo>
                  <a:lnTo>
                    <a:pt x="1209586" y="597585"/>
                  </a:lnTo>
                  <a:lnTo>
                    <a:pt x="1209586" y="611987"/>
                  </a:lnTo>
                  <a:lnTo>
                    <a:pt x="1224000" y="611987"/>
                  </a:lnTo>
                  <a:lnTo>
                    <a:pt x="1224000" y="597585"/>
                  </a:lnTo>
                  <a:close/>
                </a:path>
                <a:path w="1569720" h="864234">
                  <a:moveTo>
                    <a:pt x="1224000" y="511200"/>
                  </a:moveTo>
                  <a:lnTo>
                    <a:pt x="1209586" y="511200"/>
                  </a:lnTo>
                  <a:lnTo>
                    <a:pt x="1209586" y="525602"/>
                  </a:lnTo>
                  <a:lnTo>
                    <a:pt x="1224000" y="525602"/>
                  </a:lnTo>
                  <a:lnTo>
                    <a:pt x="1224000" y="511200"/>
                  </a:lnTo>
                  <a:close/>
                </a:path>
                <a:path w="1569720" h="864234">
                  <a:moveTo>
                    <a:pt x="1310373" y="856805"/>
                  </a:moveTo>
                  <a:lnTo>
                    <a:pt x="1295984" y="856805"/>
                  </a:lnTo>
                  <a:lnTo>
                    <a:pt x="1295984" y="863993"/>
                  </a:lnTo>
                  <a:lnTo>
                    <a:pt x="1310373" y="863993"/>
                  </a:lnTo>
                  <a:lnTo>
                    <a:pt x="1310373" y="856805"/>
                  </a:lnTo>
                  <a:close/>
                </a:path>
                <a:path w="1569720" h="864234">
                  <a:moveTo>
                    <a:pt x="1310373" y="770382"/>
                  </a:moveTo>
                  <a:lnTo>
                    <a:pt x="1295984" y="770382"/>
                  </a:lnTo>
                  <a:lnTo>
                    <a:pt x="1295984" y="784783"/>
                  </a:lnTo>
                  <a:lnTo>
                    <a:pt x="1310373" y="784783"/>
                  </a:lnTo>
                  <a:lnTo>
                    <a:pt x="1310373" y="770382"/>
                  </a:lnTo>
                  <a:close/>
                </a:path>
                <a:path w="1569720" h="864234">
                  <a:moveTo>
                    <a:pt x="1310373" y="683996"/>
                  </a:moveTo>
                  <a:lnTo>
                    <a:pt x="1295984" y="683996"/>
                  </a:lnTo>
                  <a:lnTo>
                    <a:pt x="1295984" y="698398"/>
                  </a:lnTo>
                  <a:lnTo>
                    <a:pt x="1310373" y="698398"/>
                  </a:lnTo>
                  <a:lnTo>
                    <a:pt x="1310373" y="683996"/>
                  </a:lnTo>
                  <a:close/>
                </a:path>
                <a:path w="1569720" h="864234">
                  <a:moveTo>
                    <a:pt x="1310373" y="597585"/>
                  </a:moveTo>
                  <a:lnTo>
                    <a:pt x="1295984" y="597585"/>
                  </a:lnTo>
                  <a:lnTo>
                    <a:pt x="1295984" y="611987"/>
                  </a:lnTo>
                  <a:lnTo>
                    <a:pt x="1310373" y="611987"/>
                  </a:lnTo>
                  <a:lnTo>
                    <a:pt x="1310373" y="597585"/>
                  </a:lnTo>
                  <a:close/>
                </a:path>
                <a:path w="1569720" h="864234">
                  <a:moveTo>
                    <a:pt x="1310373" y="511200"/>
                  </a:moveTo>
                  <a:lnTo>
                    <a:pt x="1295984" y="511200"/>
                  </a:lnTo>
                  <a:lnTo>
                    <a:pt x="1295984" y="525602"/>
                  </a:lnTo>
                  <a:lnTo>
                    <a:pt x="1310373" y="525602"/>
                  </a:lnTo>
                  <a:lnTo>
                    <a:pt x="1310373" y="511200"/>
                  </a:lnTo>
                  <a:close/>
                </a:path>
                <a:path w="1569720" h="864234">
                  <a:moveTo>
                    <a:pt x="1310373" y="431990"/>
                  </a:moveTo>
                  <a:lnTo>
                    <a:pt x="1295984" y="431990"/>
                  </a:lnTo>
                  <a:lnTo>
                    <a:pt x="1295984" y="439204"/>
                  </a:lnTo>
                  <a:lnTo>
                    <a:pt x="1310373" y="439204"/>
                  </a:lnTo>
                  <a:lnTo>
                    <a:pt x="1310373" y="431990"/>
                  </a:lnTo>
                  <a:close/>
                </a:path>
                <a:path w="1569720" h="864234">
                  <a:moveTo>
                    <a:pt x="1396784" y="856805"/>
                  </a:moveTo>
                  <a:lnTo>
                    <a:pt x="1382382" y="856805"/>
                  </a:lnTo>
                  <a:lnTo>
                    <a:pt x="1382382" y="863993"/>
                  </a:lnTo>
                  <a:lnTo>
                    <a:pt x="1396784" y="863993"/>
                  </a:lnTo>
                  <a:lnTo>
                    <a:pt x="1396784" y="856805"/>
                  </a:lnTo>
                  <a:close/>
                </a:path>
                <a:path w="1569720" h="864234">
                  <a:moveTo>
                    <a:pt x="1396784" y="770382"/>
                  </a:moveTo>
                  <a:lnTo>
                    <a:pt x="1382382" y="770382"/>
                  </a:lnTo>
                  <a:lnTo>
                    <a:pt x="1382382" y="784783"/>
                  </a:lnTo>
                  <a:lnTo>
                    <a:pt x="1396784" y="784783"/>
                  </a:lnTo>
                  <a:lnTo>
                    <a:pt x="1396784" y="770382"/>
                  </a:lnTo>
                  <a:close/>
                </a:path>
                <a:path w="1569720" h="864234">
                  <a:moveTo>
                    <a:pt x="1396784" y="683996"/>
                  </a:moveTo>
                  <a:lnTo>
                    <a:pt x="1382382" y="683996"/>
                  </a:lnTo>
                  <a:lnTo>
                    <a:pt x="1382382" y="698398"/>
                  </a:lnTo>
                  <a:lnTo>
                    <a:pt x="1396784" y="698398"/>
                  </a:lnTo>
                  <a:lnTo>
                    <a:pt x="1396784" y="683996"/>
                  </a:lnTo>
                  <a:close/>
                </a:path>
                <a:path w="1569720" h="864234">
                  <a:moveTo>
                    <a:pt x="1396784" y="597585"/>
                  </a:moveTo>
                  <a:lnTo>
                    <a:pt x="1382382" y="597585"/>
                  </a:lnTo>
                  <a:lnTo>
                    <a:pt x="1382382" y="611987"/>
                  </a:lnTo>
                  <a:lnTo>
                    <a:pt x="1396784" y="611987"/>
                  </a:lnTo>
                  <a:lnTo>
                    <a:pt x="1396784" y="597585"/>
                  </a:lnTo>
                  <a:close/>
                </a:path>
                <a:path w="1569720" h="864234">
                  <a:moveTo>
                    <a:pt x="1396784" y="511200"/>
                  </a:moveTo>
                  <a:lnTo>
                    <a:pt x="1382382" y="511200"/>
                  </a:lnTo>
                  <a:lnTo>
                    <a:pt x="1382382" y="525602"/>
                  </a:lnTo>
                  <a:lnTo>
                    <a:pt x="1396784" y="525602"/>
                  </a:lnTo>
                  <a:lnTo>
                    <a:pt x="1396784" y="511200"/>
                  </a:lnTo>
                  <a:close/>
                </a:path>
                <a:path w="1569720" h="864234">
                  <a:moveTo>
                    <a:pt x="1396784" y="431990"/>
                  </a:moveTo>
                  <a:lnTo>
                    <a:pt x="1382382" y="431990"/>
                  </a:lnTo>
                  <a:lnTo>
                    <a:pt x="1382382" y="439204"/>
                  </a:lnTo>
                  <a:lnTo>
                    <a:pt x="1396784" y="439204"/>
                  </a:lnTo>
                  <a:lnTo>
                    <a:pt x="1396784" y="431990"/>
                  </a:lnTo>
                  <a:close/>
                </a:path>
                <a:path w="1569720" h="864234">
                  <a:moveTo>
                    <a:pt x="1483169" y="856805"/>
                  </a:moveTo>
                  <a:lnTo>
                    <a:pt x="1475981" y="856805"/>
                  </a:lnTo>
                  <a:lnTo>
                    <a:pt x="1468767" y="856805"/>
                  </a:lnTo>
                  <a:lnTo>
                    <a:pt x="1468767" y="863993"/>
                  </a:lnTo>
                  <a:lnTo>
                    <a:pt x="1475981" y="863993"/>
                  </a:lnTo>
                  <a:lnTo>
                    <a:pt x="1483169" y="863993"/>
                  </a:lnTo>
                  <a:lnTo>
                    <a:pt x="1483169" y="856805"/>
                  </a:lnTo>
                  <a:close/>
                </a:path>
                <a:path w="1569720" h="864234">
                  <a:moveTo>
                    <a:pt x="1483169" y="770382"/>
                  </a:moveTo>
                  <a:lnTo>
                    <a:pt x="1475981" y="770382"/>
                  </a:lnTo>
                  <a:lnTo>
                    <a:pt x="1468767" y="770382"/>
                  </a:lnTo>
                  <a:lnTo>
                    <a:pt x="1468767" y="784783"/>
                  </a:lnTo>
                  <a:lnTo>
                    <a:pt x="1475981" y="784783"/>
                  </a:lnTo>
                  <a:lnTo>
                    <a:pt x="1483169" y="784783"/>
                  </a:lnTo>
                  <a:lnTo>
                    <a:pt x="1483169" y="770382"/>
                  </a:lnTo>
                  <a:close/>
                </a:path>
                <a:path w="1569720" h="864234">
                  <a:moveTo>
                    <a:pt x="1483169" y="683983"/>
                  </a:moveTo>
                  <a:lnTo>
                    <a:pt x="1475981" y="683983"/>
                  </a:lnTo>
                  <a:lnTo>
                    <a:pt x="1468767" y="683983"/>
                  </a:lnTo>
                  <a:lnTo>
                    <a:pt x="1468767" y="698385"/>
                  </a:lnTo>
                  <a:lnTo>
                    <a:pt x="1475981" y="698385"/>
                  </a:lnTo>
                  <a:lnTo>
                    <a:pt x="1483169" y="698385"/>
                  </a:lnTo>
                  <a:lnTo>
                    <a:pt x="1483169" y="683983"/>
                  </a:lnTo>
                  <a:close/>
                </a:path>
                <a:path w="1569720" h="864234">
                  <a:moveTo>
                    <a:pt x="1483169" y="597585"/>
                  </a:moveTo>
                  <a:lnTo>
                    <a:pt x="1475981" y="597585"/>
                  </a:lnTo>
                  <a:lnTo>
                    <a:pt x="1468767" y="597585"/>
                  </a:lnTo>
                  <a:lnTo>
                    <a:pt x="1468767" y="612000"/>
                  </a:lnTo>
                  <a:lnTo>
                    <a:pt x="1475981" y="612000"/>
                  </a:lnTo>
                  <a:lnTo>
                    <a:pt x="1483169" y="612000"/>
                  </a:lnTo>
                  <a:lnTo>
                    <a:pt x="1483169" y="597585"/>
                  </a:lnTo>
                  <a:close/>
                </a:path>
                <a:path w="1569720" h="864234">
                  <a:moveTo>
                    <a:pt x="1483169" y="511200"/>
                  </a:moveTo>
                  <a:lnTo>
                    <a:pt x="1475981" y="511200"/>
                  </a:lnTo>
                  <a:lnTo>
                    <a:pt x="1468767" y="511200"/>
                  </a:lnTo>
                  <a:lnTo>
                    <a:pt x="1468767" y="525589"/>
                  </a:lnTo>
                  <a:lnTo>
                    <a:pt x="1475981" y="525589"/>
                  </a:lnTo>
                  <a:lnTo>
                    <a:pt x="1483169" y="525589"/>
                  </a:lnTo>
                  <a:lnTo>
                    <a:pt x="1483169" y="511200"/>
                  </a:lnTo>
                  <a:close/>
                </a:path>
                <a:path w="1569720" h="864234">
                  <a:moveTo>
                    <a:pt x="1483169" y="431990"/>
                  </a:moveTo>
                  <a:lnTo>
                    <a:pt x="1475981" y="431990"/>
                  </a:lnTo>
                  <a:lnTo>
                    <a:pt x="1468767" y="431990"/>
                  </a:lnTo>
                  <a:lnTo>
                    <a:pt x="1468767" y="439204"/>
                  </a:lnTo>
                  <a:lnTo>
                    <a:pt x="1475981" y="439204"/>
                  </a:lnTo>
                  <a:lnTo>
                    <a:pt x="1483169" y="439204"/>
                  </a:lnTo>
                  <a:lnTo>
                    <a:pt x="1483169" y="431990"/>
                  </a:lnTo>
                  <a:close/>
                </a:path>
                <a:path w="1569720" h="864234">
                  <a:moveTo>
                    <a:pt x="1569580" y="856805"/>
                  </a:moveTo>
                  <a:lnTo>
                    <a:pt x="1555178" y="856805"/>
                  </a:lnTo>
                  <a:lnTo>
                    <a:pt x="1555178" y="863993"/>
                  </a:lnTo>
                  <a:lnTo>
                    <a:pt x="1569580" y="863993"/>
                  </a:lnTo>
                  <a:lnTo>
                    <a:pt x="1569580" y="856805"/>
                  </a:lnTo>
                  <a:close/>
                </a:path>
                <a:path w="1569720" h="864234">
                  <a:moveTo>
                    <a:pt x="1569580" y="431990"/>
                  </a:moveTo>
                  <a:lnTo>
                    <a:pt x="1555178" y="431990"/>
                  </a:lnTo>
                  <a:lnTo>
                    <a:pt x="1555178" y="439204"/>
                  </a:lnTo>
                  <a:lnTo>
                    <a:pt x="1569580" y="439204"/>
                  </a:lnTo>
                  <a:lnTo>
                    <a:pt x="1569580" y="431990"/>
                  </a:lnTo>
                  <a:close/>
                </a:path>
                <a:path w="1569720" h="864234">
                  <a:moveTo>
                    <a:pt x="1569605" y="770394"/>
                  </a:moveTo>
                  <a:lnTo>
                    <a:pt x="1555191" y="770394"/>
                  </a:lnTo>
                  <a:lnTo>
                    <a:pt x="1555191" y="784796"/>
                  </a:lnTo>
                  <a:lnTo>
                    <a:pt x="1569605" y="784796"/>
                  </a:lnTo>
                  <a:lnTo>
                    <a:pt x="1569605" y="770394"/>
                  </a:lnTo>
                  <a:close/>
                </a:path>
                <a:path w="1569720" h="864234">
                  <a:moveTo>
                    <a:pt x="1569605" y="683983"/>
                  </a:moveTo>
                  <a:lnTo>
                    <a:pt x="1555191" y="683983"/>
                  </a:lnTo>
                  <a:lnTo>
                    <a:pt x="1555191" y="698385"/>
                  </a:lnTo>
                  <a:lnTo>
                    <a:pt x="1569605" y="698385"/>
                  </a:lnTo>
                  <a:lnTo>
                    <a:pt x="1569605" y="683983"/>
                  </a:lnTo>
                  <a:close/>
                </a:path>
                <a:path w="1569720" h="864234">
                  <a:moveTo>
                    <a:pt x="1569605" y="597598"/>
                  </a:moveTo>
                  <a:lnTo>
                    <a:pt x="1555191" y="597598"/>
                  </a:lnTo>
                  <a:lnTo>
                    <a:pt x="1555191" y="612000"/>
                  </a:lnTo>
                  <a:lnTo>
                    <a:pt x="1569605" y="612000"/>
                  </a:lnTo>
                  <a:lnTo>
                    <a:pt x="1569605" y="597598"/>
                  </a:lnTo>
                  <a:close/>
                </a:path>
                <a:path w="1569720" h="864234">
                  <a:moveTo>
                    <a:pt x="1569605" y="511187"/>
                  </a:moveTo>
                  <a:lnTo>
                    <a:pt x="1555191" y="511187"/>
                  </a:lnTo>
                  <a:lnTo>
                    <a:pt x="1555191" y="525589"/>
                  </a:lnTo>
                  <a:lnTo>
                    <a:pt x="1569605" y="525589"/>
                  </a:lnTo>
                  <a:lnTo>
                    <a:pt x="1569605" y="5111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9005" y="6268021"/>
              <a:ext cx="1051560" cy="777875"/>
            </a:xfrm>
            <a:custGeom>
              <a:avLst/>
              <a:gdLst/>
              <a:ahLst/>
              <a:cxnLst/>
              <a:rect l="l" t="t" r="r" b="b"/>
              <a:pathLst>
                <a:path w="1051560" h="777875">
                  <a:moveTo>
                    <a:pt x="14389" y="338239"/>
                  </a:moveTo>
                  <a:lnTo>
                    <a:pt x="0" y="338239"/>
                  </a:lnTo>
                  <a:lnTo>
                    <a:pt x="0" y="345427"/>
                  </a:lnTo>
                  <a:lnTo>
                    <a:pt x="14389" y="345427"/>
                  </a:lnTo>
                  <a:lnTo>
                    <a:pt x="14389" y="338239"/>
                  </a:lnTo>
                  <a:close/>
                </a:path>
                <a:path w="1051560" h="777875">
                  <a:moveTo>
                    <a:pt x="14389" y="259219"/>
                  </a:moveTo>
                  <a:lnTo>
                    <a:pt x="7366" y="266242"/>
                  </a:lnTo>
                  <a:lnTo>
                    <a:pt x="14389" y="266242"/>
                  </a:lnTo>
                  <a:lnTo>
                    <a:pt x="14389" y="259219"/>
                  </a:lnTo>
                  <a:close/>
                </a:path>
                <a:path w="1051560" h="777875">
                  <a:moveTo>
                    <a:pt x="100787" y="683844"/>
                  </a:moveTo>
                  <a:lnTo>
                    <a:pt x="93599" y="683844"/>
                  </a:lnTo>
                  <a:lnTo>
                    <a:pt x="86385" y="683844"/>
                  </a:lnTo>
                  <a:lnTo>
                    <a:pt x="86385" y="698233"/>
                  </a:lnTo>
                  <a:lnTo>
                    <a:pt x="93599" y="698233"/>
                  </a:lnTo>
                  <a:lnTo>
                    <a:pt x="100787" y="698233"/>
                  </a:lnTo>
                  <a:lnTo>
                    <a:pt x="100787" y="683844"/>
                  </a:lnTo>
                  <a:close/>
                </a:path>
                <a:path w="1051560" h="777875">
                  <a:moveTo>
                    <a:pt x="100787" y="597433"/>
                  </a:moveTo>
                  <a:lnTo>
                    <a:pt x="93599" y="597433"/>
                  </a:lnTo>
                  <a:lnTo>
                    <a:pt x="86385" y="597433"/>
                  </a:lnTo>
                  <a:lnTo>
                    <a:pt x="86385" y="611835"/>
                  </a:lnTo>
                  <a:lnTo>
                    <a:pt x="93599" y="611835"/>
                  </a:lnTo>
                  <a:lnTo>
                    <a:pt x="100787" y="611835"/>
                  </a:lnTo>
                  <a:lnTo>
                    <a:pt x="100787" y="597433"/>
                  </a:lnTo>
                  <a:close/>
                </a:path>
                <a:path w="1051560" h="777875">
                  <a:moveTo>
                    <a:pt x="100787" y="511022"/>
                  </a:moveTo>
                  <a:lnTo>
                    <a:pt x="93599" y="511022"/>
                  </a:lnTo>
                  <a:lnTo>
                    <a:pt x="86385" y="511022"/>
                  </a:lnTo>
                  <a:lnTo>
                    <a:pt x="86385" y="525424"/>
                  </a:lnTo>
                  <a:lnTo>
                    <a:pt x="93599" y="525424"/>
                  </a:lnTo>
                  <a:lnTo>
                    <a:pt x="100787" y="525424"/>
                  </a:lnTo>
                  <a:lnTo>
                    <a:pt x="100787" y="511022"/>
                  </a:lnTo>
                  <a:close/>
                </a:path>
                <a:path w="1051560" h="777875">
                  <a:moveTo>
                    <a:pt x="100787" y="424624"/>
                  </a:moveTo>
                  <a:lnTo>
                    <a:pt x="93599" y="424624"/>
                  </a:lnTo>
                  <a:lnTo>
                    <a:pt x="86385" y="424624"/>
                  </a:lnTo>
                  <a:lnTo>
                    <a:pt x="86385" y="439026"/>
                  </a:lnTo>
                  <a:lnTo>
                    <a:pt x="93599" y="439026"/>
                  </a:lnTo>
                  <a:lnTo>
                    <a:pt x="100787" y="439026"/>
                  </a:lnTo>
                  <a:lnTo>
                    <a:pt x="100787" y="424624"/>
                  </a:lnTo>
                  <a:close/>
                </a:path>
                <a:path w="1051560" h="777875">
                  <a:moveTo>
                    <a:pt x="100787" y="338239"/>
                  </a:moveTo>
                  <a:lnTo>
                    <a:pt x="93599" y="338239"/>
                  </a:lnTo>
                  <a:lnTo>
                    <a:pt x="86385" y="338239"/>
                  </a:lnTo>
                  <a:lnTo>
                    <a:pt x="86385" y="345427"/>
                  </a:lnTo>
                  <a:lnTo>
                    <a:pt x="93599" y="345427"/>
                  </a:lnTo>
                  <a:lnTo>
                    <a:pt x="93599" y="352628"/>
                  </a:lnTo>
                  <a:lnTo>
                    <a:pt x="100787" y="352628"/>
                  </a:lnTo>
                  <a:lnTo>
                    <a:pt x="100787" y="345427"/>
                  </a:lnTo>
                  <a:lnTo>
                    <a:pt x="100787" y="338239"/>
                  </a:lnTo>
                  <a:close/>
                </a:path>
                <a:path w="1051560" h="777875">
                  <a:moveTo>
                    <a:pt x="100787" y="251815"/>
                  </a:moveTo>
                  <a:lnTo>
                    <a:pt x="93599" y="251815"/>
                  </a:lnTo>
                  <a:lnTo>
                    <a:pt x="86385" y="251815"/>
                  </a:lnTo>
                  <a:lnTo>
                    <a:pt x="86385" y="266217"/>
                  </a:lnTo>
                  <a:lnTo>
                    <a:pt x="93599" y="266217"/>
                  </a:lnTo>
                  <a:lnTo>
                    <a:pt x="100787" y="266217"/>
                  </a:lnTo>
                  <a:lnTo>
                    <a:pt x="100787" y="251815"/>
                  </a:lnTo>
                  <a:close/>
                </a:path>
                <a:path w="1051560" h="777875">
                  <a:moveTo>
                    <a:pt x="100799" y="172821"/>
                  </a:moveTo>
                  <a:lnTo>
                    <a:pt x="93776" y="179844"/>
                  </a:lnTo>
                  <a:lnTo>
                    <a:pt x="100799" y="179844"/>
                  </a:lnTo>
                  <a:lnTo>
                    <a:pt x="100799" y="172821"/>
                  </a:lnTo>
                  <a:close/>
                </a:path>
                <a:path w="1051560" h="777875">
                  <a:moveTo>
                    <a:pt x="187198" y="86410"/>
                  </a:moveTo>
                  <a:lnTo>
                    <a:pt x="180162" y="93433"/>
                  </a:lnTo>
                  <a:lnTo>
                    <a:pt x="187198" y="93433"/>
                  </a:lnTo>
                  <a:lnTo>
                    <a:pt x="187198" y="86410"/>
                  </a:lnTo>
                  <a:close/>
                </a:path>
                <a:path w="1051560" h="777875">
                  <a:moveTo>
                    <a:pt x="187210" y="597433"/>
                  </a:moveTo>
                  <a:lnTo>
                    <a:pt x="172808" y="597433"/>
                  </a:lnTo>
                  <a:lnTo>
                    <a:pt x="172808" y="611835"/>
                  </a:lnTo>
                  <a:lnTo>
                    <a:pt x="187210" y="611835"/>
                  </a:lnTo>
                  <a:lnTo>
                    <a:pt x="187210" y="597433"/>
                  </a:lnTo>
                  <a:close/>
                </a:path>
                <a:path w="1051560" h="777875">
                  <a:moveTo>
                    <a:pt x="187210" y="511022"/>
                  </a:moveTo>
                  <a:lnTo>
                    <a:pt x="172808" y="511022"/>
                  </a:lnTo>
                  <a:lnTo>
                    <a:pt x="172808" y="525424"/>
                  </a:lnTo>
                  <a:lnTo>
                    <a:pt x="187210" y="525424"/>
                  </a:lnTo>
                  <a:lnTo>
                    <a:pt x="187210" y="511022"/>
                  </a:lnTo>
                  <a:close/>
                </a:path>
                <a:path w="1051560" h="777875">
                  <a:moveTo>
                    <a:pt x="187210" y="424624"/>
                  </a:moveTo>
                  <a:lnTo>
                    <a:pt x="172808" y="424624"/>
                  </a:lnTo>
                  <a:lnTo>
                    <a:pt x="172808" y="439026"/>
                  </a:lnTo>
                  <a:lnTo>
                    <a:pt x="187210" y="439026"/>
                  </a:lnTo>
                  <a:lnTo>
                    <a:pt x="187210" y="424624"/>
                  </a:lnTo>
                  <a:close/>
                </a:path>
                <a:path w="1051560" h="777875">
                  <a:moveTo>
                    <a:pt x="187210" y="338239"/>
                  </a:moveTo>
                  <a:lnTo>
                    <a:pt x="172808" y="338239"/>
                  </a:lnTo>
                  <a:lnTo>
                    <a:pt x="172808" y="345427"/>
                  </a:lnTo>
                  <a:lnTo>
                    <a:pt x="172808" y="352628"/>
                  </a:lnTo>
                  <a:lnTo>
                    <a:pt x="187210" y="352628"/>
                  </a:lnTo>
                  <a:lnTo>
                    <a:pt x="187210" y="345427"/>
                  </a:lnTo>
                  <a:lnTo>
                    <a:pt x="187210" y="338239"/>
                  </a:lnTo>
                  <a:close/>
                </a:path>
                <a:path w="1051560" h="777875">
                  <a:moveTo>
                    <a:pt x="187210" y="251815"/>
                  </a:moveTo>
                  <a:lnTo>
                    <a:pt x="172808" y="251815"/>
                  </a:lnTo>
                  <a:lnTo>
                    <a:pt x="172808" y="266217"/>
                  </a:lnTo>
                  <a:lnTo>
                    <a:pt x="187210" y="266217"/>
                  </a:lnTo>
                  <a:lnTo>
                    <a:pt x="187210" y="251815"/>
                  </a:lnTo>
                  <a:close/>
                </a:path>
                <a:path w="1051560" h="777875">
                  <a:moveTo>
                    <a:pt x="187210" y="165430"/>
                  </a:moveTo>
                  <a:lnTo>
                    <a:pt x="172808" y="165430"/>
                  </a:lnTo>
                  <a:lnTo>
                    <a:pt x="172808" y="179832"/>
                  </a:lnTo>
                  <a:lnTo>
                    <a:pt x="187210" y="179832"/>
                  </a:lnTo>
                  <a:lnTo>
                    <a:pt x="187210" y="165430"/>
                  </a:lnTo>
                  <a:close/>
                </a:path>
                <a:path w="1051560" h="777875">
                  <a:moveTo>
                    <a:pt x="273596" y="338239"/>
                  </a:moveTo>
                  <a:lnTo>
                    <a:pt x="259207" y="338239"/>
                  </a:lnTo>
                  <a:lnTo>
                    <a:pt x="259207" y="345427"/>
                  </a:lnTo>
                  <a:lnTo>
                    <a:pt x="259207" y="352628"/>
                  </a:lnTo>
                  <a:lnTo>
                    <a:pt x="273596" y="352628"/>
                  </a:lnTo>
                  <a:lnTo>
                    <a:pt x="273596" y="345427"/>
                  </a:lnTo>
                  <a:lnTo>
                    <a:pt x="273596" y="338239"/>
                  </a:lnTo>
                  <a:close/>
                </a:path>
                <a:path w="1051560" h="777875">
                  <a:moveTo>
                    <a:pt x="273596" y="0"/>
                  </a:moveTo>
                  <a:lnTo>
                    <a:pt x="266573" y="7023"/>
                  </a:lnTo>
                  <a:lnTo>
                    <a:pt x="273596" y="7023"/>
                  </a:lnTo>
                  <a:lnTo>
                    <a:pt x="273596" y="0"/>
                  </a:lnTo>
                  <a:close/>
                </a:path>
                <a:path w="1051560" h="777875">
                  <a:moveTo>
                    <a:pt x="273608" y="511022"/>
                  </a:moveTo>
                  <a:lnTo>
                    <a:pt x="259207" y="511022"/>
                  </a:lnTo>
                  <a:lnTo>
                    <a:pt x="259207" y="525424"/>
                  </a:lnTo>
                  <a:lnTo>
                    <a:pt x="273608" y="525424"/>
                  </a:lnTo>
                  <a:lnTo>
                    <a:pt x="273608" y="511022"/>
                  </a:lnTo>
                  <a:close/>
                </a:path>
                <a:path w="1051560" h="777875">
                  <a:moveTo>
                    <a:pt x="273608" y="424624"/>
                  </a:moveTo>
                  <a:lnTo>
                    <a:pt x="259207" y="424624"/>
                  </a:lnTo>
                  <a:lnTo>
                    <a:pt x="259207" y="439026"/>
                  </a:lnTo>
                  <a:lnTo>
                    <a:pt x="273608" y="439026"/>
                  </a:lnTo>
                  <a:lnTo>
                    <a:pt x="273608" y="424624"/>
                  </a:lnTo>
                  <a:close/>
                </a:path>
                <a:path w="1051560" h="777875">
                  <a:moveTo>
                    <a:pt x="273608" y="251815"/>
                  </a:moveTo>
                  <a:lnTo>
                    <a:pt x="259207" y="251815"/>
                  </a:lnTo>
                  <a:lnTo>
                    <a:pt x="259207" y="266217"/>
                  </a:lnTo>
                  <a:lnTo>
                    <a:pt x="273608" y="266217"/>
                  </a:lnTo>
                  <a:lnTo>
                    <a:pt x="273608" y="251815"/>
                  </a:lnTo>
                  <a:close/>
                </a:path>
                <a:path w="1051560" h="777875">
                  <a:moveTo>
                    <a:pt x="273608" y="165430"/>
                  </a:moveTo>
                  <a:lnTo>
                    <a:pt x="259207" y="165430"/>
                  </a:lnTo>
                  <a:lnTo>
                    <a:pt x="259207" y="179832"/>
                  </a:lnTo>
                  <a:lnTo>
                    <a:pt x="273608" y="179832"/>
                  </a:lnTo>
                  <a:lnTo>
                    <a:pt x="273608" y="165430"/>
                  </a:lnTo>
                  <a:close/>
                </a:path>
                <a:path w="1051560" h="777875">
                  <a:moveTo>
                    <a:pt x="273608" y="79019"/>
                  </a:moveTo>
                  <a:lnTo>
                    <a:pt x="259207" y="79019"/>
                  </a:lnTo>
                  <a:lnTo>
                    <a:pt x="259207" y="93421"/>
                  </a:lnTo>
                  <a:lnTo>
                    <a:pt x="273608" y="93421"/>
                  </a:lnTo>
                  <a:lnTo>
                    <a:pt x="273608" y="79019"/>
                  </a:lnTo>
                  <a:close/>
                </a:path>
                <a:path w="1051560" h="777875">
                  <a:moveTo>
                    <a:pt x="360006" y="424624"/>
                  </a:moveTo>
                  <a:lnTo>
                    <a:pt x="345605" y="424624"/>
                  </a:lnTo>
                  <a:lnTo>
                    <a:pt x="345605" y="439026"/>
                  </a:lnTo>
                  <a:lnTo>
                    <a:pt x="360006" y="439026"/>
                  </a:lnTo>
                  <a:lnTo>
                    <a:pt x="360006" y="424624"/>
                  </a:lnTo>
                  <a:close/>
                </a:path>
                <a:path w="1051560" h="777875">
                  <a:moveTo>
                    <a:pt x="360006" y="345427"/>
                  </a:moveTo>
                  <a:lnTo>
                    <a:pt x="345605" y="345427"/>
                  </a:lnTo>
                  <a:lnTo>
                    <a:pt x="345605" y="352628"/>
                  </a:lnTo>
                  <a:lnTo>
                    <a:pt x="360006" y="352628"/>
                  </a:lnTo>
                  <a:lnTo>
                    <a:pt x="360006" y="345427"/>
                  </a:lnTo>
                  <a:close/>
                </a:path>
                <a:path w="1051560" h="777875">
                  <a:moveTo>
                    <a:pt x="446417" y="345427"/>
                  </a:moveTo>
                  <a:lnTo>
                    <a:pt x="432015" y="345427"/>
                  </a:lnTo>
                  <a:lnTo>
                    <a:pt x="432015" y="352628"/>
                  </a:lnTo>
                  <a:lnTo>
                    <a:pt x="446417" y="352628"/>
                  </a:lnTo>
                  <a:lnTo>
                    <a:pt x="446417" y="345427"/>
                  </a:lnTo>
                  <a:close/>
                </a:path>
                <a:path w="1051560" h="777875">
                  <a:moveTo>
                    <a:pt x="705599" y="770242"/>
                  </a:moveTo>
                  <a:lnTo>
                    <a:pt x="702856" y="770242"/>
                  </a:lnTo>
                  <a:lnTo>
                    <a:pt x="702856" y="777430"/>
                  </a:lnTo>
                  <a:lnTo>
                    <a:pt x="705599" y="777430"/>
                  </a:lnTo>
                  <a:lnTo>
                    <a:pt x="705599" y="770242"/>
                  </a:lnTo>
                  <a:close/>
                </a:path>
                <a:path w="1051560" h="777875">
                  <a:moveTo>
                    <a:pt x="705599" y="683844"/>
                  </a:moveTo>
                  <a:lnTo>
                    <a:pt x="702856" y="683844"/>
                  </a:lnTo>
                  <a:lnTo>
                    <a:pt x="702856" y="698233"/>
                  </a:lnTo>
                  <a:lnTo>
                    <a:pt x="705599" y="698233"/>
                  </a:lnTo>
                  <a:lnTo>
                    <a:pt x="705599" y="683844"/>
                  </a:lnTo>
                  <a:close/>
                </a:path>
                <a:path w="1051560" h="777875">
                  <a:moveTo>
                    <a:pt x="705599" y="597433"/>
                  </a:moveTo>
                  <a:lnTo>
                    <a:pt x="702856" y="597433"/>
                  </a:lnTo>
                  <a:lnTo>
                    <a:pt x="702856" y="611835"/>
                  </a:lnTo>
                  <a:lnTo>
                    <a:pt x="705599" y="611835"/>
                  </a:lnTo>
                  <a:lnTo>
                    <a:pt x="705599" y="597433"/>
                  </a:lnTo>
                  <a:close/>
                </a:path>
                <a:path w="1051560" h="777875">
                  <a:moveTo>
                    <a:pt x="705599" y="511022"/>
                  </a:moveTo>
                  <a:lnTo>
                    <a:pt x="702856" y="511022"/>
                  </a:lnTo>
                  <a:lnTo>
                    <a:pt x="702856" y="525424"/>
                  </a:lnTo>
                  <a:lnTo>
                    <a:pt x="705599" y="525424"/>
                  </a:lnTo>
                  <a:lnTo>
                    <a:pt x="705599" y="511022"/>
                  </a:lnTo>
                  <a:close/>
                </a:path>
                <a:path w="1051560" h="777875">
                  <a:moveTo>
                    <a:pt x="705599" y="424624"/>
                  </a:moveTo>
                  <a:lnTo>
                    <a:pt x="702856" y="424624"/>
                  </a:lnTo>
                  <a:lnTo>
                    <a:pt x="702856" y="439026"/>
                  </a:lnTo>
                  <a:lnTo>
                    <a:pt x="705599" y="439026"/>
                  </a:lnTo>
                  <a:lnTo>
                    <a:pt x="705599" y="424624"/>
                  </a:lnTo>
                  <a:close/>
                </a:path>
                <a:path w="1051560" h="777875">
                  <a:moveTo>
                    <a:pt x="705599" y="345427"/>
                  </a:moveTo>
                  <a:lnTo>
                    <a:pt x="702856" y="345427"/>
                  </a:lnTo>
                  <a:lnTo>
                    <a:pt x="702856" y="352628"/>
                  </a:lnTo>
                  <a:lnTo>
                    <a:pt x="705599" y="352628"/>
                  </a:lnTo>
                  <a:lnTo>
                    <a:pt x="705599" y="345427"/>
                  </a:lnTo>
                  <a:close/>
                </a:path>
                <a:path w="1051560" h="777875">
                  <a:moveTo>
                    <a:pt x="791984" y="770242"/>
                  </a:moveTo>
                  <a:lnTo>
                    <a:pt x="777595" y="770242"/>
                  </a:lnTo>
                  <a:lnTo>
                    <a:pt x="777595" y="777430"/>
                  </a:lnTo>
                  <a:lnTo>
                    <a:pt x="791984" y="777430"/>
                  </a:lnTo>
                  <a:lnTo>
                    <a:pt x="791984" y="770242"/>
                  </a:lnTo>
                  <a:close/>
                </a:path>
                <a:path w="1051560" h="777875">
                  <a:moveTo>
                    <a:pt x="791984" y="345427"/>
                  </a:moveTo>
                  <a:lnTo>
                    <a:pt x="777595" y="345427"/>
                  </a:lnTo>
                  <a:lnTo>
                    <a:pt x="777595" y="352628"/>
                  </a:lnTo>
                  <a:lnTo>
                    <a:pt x="791984" y="352628"/>
                  </a:lnTo>
                  <a:lnTo>
                    <a:pt x="791984" y="345427"/>
                  </a:lnTo>
                  <a:close/>
                </a:path>
                <a:path w="1051560" h="777875">
                  <a:moveTo>
                    <a:pt x="791997" y="683844"/>
                  </a:moveTo>
                  <a:lnTo>
                    <a:pt x="777608" y="683844"/>
                  </a:lnTo>
                  <a:lnTo>
                    <a:pt x="777608" y="698246"/>
                  </a:lnTo>
                  <a:lnTo>
                    <a:pt x="791997" y="698246"/>
                  </a:lnTo>
                  <a:lnTo>
                    <a:pt x="791997" y="683844"/>
                  </a:lnTo>
                  <a:close/>
                </a:path>
                <a:path w="1051560" h="777875">
                  <a:moveTo>
                    <a:pt x="791997" y="597420"/>
                  </a:moveTo>
                  <a:lnTo>
                    <a:pt x="777608" y="597420"/>
                  </a:lnTo>
                  <a:lnTo>
                    <a:pt x="777608" y="611822"/>
                  </a:lnTo>
                  <a:lnTo>
                    <a:pt x="791997" y="611822"/>
                  </a:lnTo>
                  <a:lnTo>
                    <a:pt x="791997" y="597420"/>
                  </a:lnTo>
                  <a:close/>
                </a:path>
                <a:path w="1051560" h="777875">
                  <a:moveTo>
                    <a:pt x="791997" y="511022"/>
                  </a:moveTo>
                  <a:lnTo>
                    <a:pt x="777608" y="511022"/>
                  </a:lnTo>
                  <a:lnTo>
                    <a:pt x="777608" y="525424"/>
                  </a:lnTo>
                  <a:lnTo>
                    <a:pt x="791997" y="525424"/>
                  </a:lnTo>
                  <a:lnTo>
                    <a:pt x="791997" y="511022"/>
                  </a:lnTo>
                  <a:close/>
                </a:path>
                <a:path w="1051560" h="777875">
                  <a:moveTo>
                    <a:pt x="791997" y="424637"/>
                  </a:moveTo>
                  <a:lnTo>
                    <a:pt x="777608" y="424637"/>
                  </a:lnTo>
                  <a:lnTo>
                    <a:pt x="777608" y="439039"/>
                  </a:lnTo>
                  <a:lnTo>
                    <a:pt x="791997" y="439039"/>
                  </a:lnTo>
                  <a:lnTo>
                    <a:pt x="791997" y="424637"/>
                  </a:lnTo>
                  <a:close/>
                </a:path>
                <a:path w="1051560" h="777875">
                  <a:moveTo>
                    <a:pt x="878395" y="770242"/>
                  </a:moveTo>
                  <a:lnTo>
                    <a:pt x="863993" y="770242"/>
                  </a:lnTo>
                  <a:lnTo>
                    <a:pt x="863993" y="777430"/>
                  </a:lnTo>
                  <a:lnTo>
                    <a:pt x="878395" y="777430"/>
                  </a:lnTo>
                  <a:lnTo>
                    <a:pt x="878395" y="770242"/>
                  </a:lnTo>
                  <a:close/>
                </a:path>
                <a:path w="1051560" h="777875">
                  <a:moveTo>
                    <a:pt x="878395" y="683844"/>
                  </a:moveTo>
                  <a:lnTo>
                    <a:pt x="864006" y="683844"/>
                  </a:lnTo>
                  <a:lnTo>
                    <a:pt x="864006" y="698246"/>
                  </a:lnTo>
                  <a:lnTo>
                    <a:pt x="878395" y="698246"/>
                  </a:lnTo>
                  <a:lnTo>
                    <a:pt x="878395" y="683844"/>
                  </a:lnTo>
                  <a:close/>
                </a:path>
                <a:path w="1051560" h="777875">
                  <a:moveTo>
                    <a:pt x="878395" y="597420"/>
                  </a:moveTo>
                  <a:lnTo>
                    <a:pt x="864006" y="597420"/>
                  </a:lnTo>
                  <a:lnTo>
                    <a:pt x="864006" y="611822"/>
                  </a:lnTo>
                  <a:lnTo>
                    <a:pt x="878395" y="611822"/>
                  </a:lnTo>
                  <a:lnTo>
                    <a:pt x="878395" y="597420"/>
                  </a:lnTo>
                  <a:close/>
                </a:path>
                <a:path w="1051560" h="777875">
                  <a:moveTo>
                    <a:pt x="878395" y="511022"/>
                  </a:moveTo>
                  <a:lnTo>
                    <a:pt x="864006" y="511022"/>
                  </a:lnTo>
                  <a:lnTo>
                    <a:pt x="864006" y="525424"/>
                  </a:lnTo>
                  <a:lnTo>
                    <a:pt x="878395" y="525424"/>
                  </a:lnTo>
                  <a:lnTo>
                    <a:pt x="878395" y="511022"/>
                  </a:lnTo>
                  <a:close/>
                </a:path>
                <a:path w="1051560" h="777875">
                  <a:moveTo>
                    <a:pt x="878395" y="424637"/>
                  </a:moveTo>
                  <a:lnTo>
                    <a:pt x="864006" y="424637"/>
                  </a:lnTo>
                  <a:lnTo>
                    <a:pt x="864006" y="439039"/>
                  </a:lnTo>
                  <a:lnTo>
                    <a:pt x="878395" y="439039"/>
                  </a:lnTo>
                  <a:lnTo>
                    <a:pt x="878395" y="424637"/>
                  </a:lnTo>
                  <a:close/>
                </a:path>
                <a:path w="1051560" h="777875">
                  <a:moveTo>
                    <a:pt x="878395" y="345427"/>
                  </a:moveTo>
                  <a:lnTo>
                    <a:pt x="863993" y="345427"/>
                  </a:lnTo>
                  <a:lnTo>
                    <a:pt x="863993" y="352628"/>
                  </a:lnTo>
                  <a:lnTo>
                    <a:pt x="878395" y="352628"/>
                  </a:lnTo>
                  <a:lnTo>
                    <a:pt x="878395" y="345427"/>
                  </a:lnTo>
                  <a:close/>
                </a:path>
                <a:path w="1051560" h="777875">
                  <a:moveTo>
                    <a:pt x="964780" y="770242"/>
                  </a:moveTo>
                  <a:lnTo>
                    <a:pt x="957592" y="770242"/>
                  </a:lnTo>
                  <a:lnTo>
                    <a:pt x="950379" y="770242"/>
                  </a:lnTo>
                  <a:lnTo>
                    <a:pt x="950379" y="777430"/>
                  </a:lnTo>
                  <a:lnTo>
                    <a:pt x="957592" y="777430"/>
                  </a:lnTo>
                  <a:lnTo>
                    <a:pt x="964780" y="777430"/>
                  </a:lnTo>
                  <a:lnTo>
                    <a:pt x="964780" y="770242"/>
                  </a:lnTo>
                  <a:close/>
                </a:path>
                <a:path w="1051560" h="777875">
                  <a:moveTo>
                    <a:pt x="964780" y="683844"/>
                  </a:moveTo>
                  <a:lnTo>
                    <a:pt x="957592" y="683844"/>
                  </a:lnTo>
                  <a:lnTo>
                    <a:pt x="950379" y="683844"/>
                  </a:lnTo>
                  <a:lnTo>
                    <a:pt x="950379" y="698233"/>
                  </a:lnTo>
                  <a:lnTo>
                    <a:pt x="957592" y="698233"/>
                  </a:lnTo>
                  <a:lnTo>
                    <a:pt x="964780" y="698233"/>
                  </a:lnTo>
                  <a:lnTo>
                    <a:pt x="964780" y="683844"/>
                  </a:lnTo>
                  <a:close/>
                </a:path>
                <a:path w="1051560" h="777875">
                  <a:moveTo>
                    <a:pt x="964780" y="597433"/>
                  </a:moveTo>
                  <a:lnTo>
                    <a:pt x="957592" y="597433"/>
                  </a:lnTo>
                  <a:lnTo>
                    <a:pt x="950379" y="597433"/>
                  </a:lnTo>
                  <a:lnTo>
                    <a:pt x="950379" y="611835"/>
                  </a:lnTo>
                  <a:lnTo>
                    <a:pt x="957592" y="611835"/>
                  </a:lnTo>
                  <a:lnTo>
                    <a:pt x="964780" y="611835"/>
                  </a:lnTo>
                  <a:lnTo>
                    <a:pt x="964780" y="597433"/>
                  </a:lnTo>
                  <a:close/>
                </a:path>
                <a:path w="1051560" h="777875">
                  <a:moveTo>
                    <a:pt x="964780" y="511022"/>
                  </a:moveTo>
                  <a:lnTo>
                    <a:pt x="957592" y="511022"/>
                  </a:lnTo>
                  <a:lnTo>
                    <a:pt x="950379" y="511022"/>
                  </a:lnTo>
                  <a:lnTo>
                    <a:pt x="950379" y="525424"/>
                  </a:lnTo>
                  <a:lnTo>
                    <a:pt x="957592" y="525424"/>
                  </a:lnTo>
                  <a:lnTo>
                    <a:pt x="964780" y="525424"/>
                  </a:lnTo>
                  <a:lnTo>
                    <a:pt x="964780" y="511022"/>
                  </a:lnTo>
                  <a:close/>
                </a:path>
                <a:path w="1051560" h="777875">
                  <a:moveTo>
                    <a:pt x="964780" y="424624"/>
                  </a:moveTo>
                  <a:lnTo>
                    <a:pt x="957592" y="424624"/>
                  </a:lnTo>
                  <a:lnTo>
                    <a:pt x="950379" y="424624"/>
                  </a:lnTo>
                  <a:lnTo>
                    <a:pt x="950379" y="439026"/>
                  </a:lnTo>
                  <a:lnTo>
                    <a:pt x="957592" y="439026"/>
                  </a:lnTo>
                  <a:lnTo>
                    <a:pt x="964780" y="439026"/>
                  </a:lnTo>
                  <a:lnTo>
                    <a:pt x="964780" y="424624"/>
                  </a:lnTo>
                  <a:close/>
                </a:path>
                <a:path w="1051560" h="777875">
                  <a:moveTo>
                    <a:pt x="964780" y="345427"/>
                  </a:moveTo>
                  <a:lnTo>
                    <a:pt x="957592" y="345427"/>
                  </a:lnTo>
                  <a:lnTo>
                    <a:pt x="950379" y="345427"/>
                  </a:lnTo>
                  <a:lnTo>
                    <a:pt x="950379" y="352628"/>
                  </a:lnTo>
                  <a:lnTo>
                    <a:pt x="957592" y="352628"/>
                  </a:lnTo>
                  <a:lnTo>
                    <a:pt x="964780" y="352628"/>
                  </a:lnTo>
                  <a:lnTo>
                    <a:pt x="964780" y="345427"/>
                  </a:lnTo>
                  <a:close/>
                </a:path>
                <a:path w="1051560" h="777875">
                  <a:moveTo>
                    <a:pt x="1051191" y="770242"/>
                  </a:moveTo>
                  <a:lnTo>
                    <a:pt x="1036789" y="770242"/>
                  </a:lnTo>
                  <a:lnTo>
                    <a:pt x="1036789" y="777430"/>
                  </a:lnTo>
                  <a:lnTo>
                    <a:pt x="1051191" y="777430"/>
                  </a:lnTo>
                  <a:lnTo>
                    <a:pt x="1051191" y="770242"/>
                  </a:lnTo>
                  <a:close/>
                </a:path>
                <a:path w="1051560" h="777875">
                  <a:moveTo>
                    <a:pt x="1051191" y="345427"/>
                  </a:moveTo>
                  <a:lnTo>
                    <a:pt x="1036789" y="345427"/>
                  </a:lnTo>
                  <a:lnTo>
                    <a:pt x="1036789" y="352628"/>
                  </a:lnTo>
                  <a:lnTo>
                    <a:pt x="1051191" y="352628"/>
                  </a:lnTo>
                  <a:lnTo>
                    <a:pt x="1051191" y="345427"/>
                  </a:lnTo>
                  <a:close/>
                </a:path>
                <a:path w="1051560" h="777875">
                  <a:moveTo>
                    <a:pt x="1051217" y="683844"/>
                  </a:moveTo>
                  <a:lnTo>
                    <a:pt x="1036802" y="683844"/>
                  </a:lnTo>
                  <a:lnTo>
                    <a:pt x="1036802" y="698246"/>
                  </a:lnTo>
                  <a:lnTo>
                    <a:pt x="1051217" y="698246"/>
                  </a:lnTo>
                  <a:lnTo>
                    <a:pt x="1051217" y="683844"/>
                  </a:lnTo>
                  <a:close/>
                </a:path>
                <a:path w="1051560" h="777875">
                  <a:moveTo>
                    <a:pt x="1051217" y="597420"/>
                  </a:moveTo>
                  <a:lnTo>
                    <a:pt x="1036802" y="597420"/>
                  </a:lnTo>
                  <a:lnTo>
                    <a:pt x="1036802" y="611822"/>
                  </a:lnTo>
                  <a:lnTo>
                    <a:pt x="1051217" y="611822"/>
                  </a:lnTo>
                  <a:lnTo>
                    <a:pt x="1051217" y="597420"/>
                  </a:lnTo>
                  <a:close/>
                </a:path>
                <a:path w="1051560" h="777875">
                  <a:moveTo>
                    <a:pt x="1051217" y="511022"/>
                  </a:moveTo>
                  <a:lnTo>
                    <a:pt x="1036802" y="511022"/>
                  </a:lnTo>
                  <a:lnTo>
                    <a:pt x="1036802" y="525424"/>
                  </a:lnTo>
                  <a:lnTo>
                    <a:pt x="1051217" y="525424"/>
                  </a:lnTo>
                  <a:lnTo>
                    <a:pt x="1051217" y="511022"/>
                  </a:lnTo>
                  <a:close/>
                </a:path>
                <a:path w="1051560" h="777875">
                  <a:moveTo>
                    <a:pt x="1051217" y="424637"/>
                  </a:moveTo>
                  <a:lnTo>
                    <a:pt x="1036802" y="424637"/>
                  </a:lnTo>
                  <a:lnTo>
                    <a:pt x="1036802" y="439039"/>
                  </a:lnTo>
                  <a:lnTo>
                    <a:pt x="1051217" y="439039"/>
                  </a:lnTo>
                  <a:lnTo>
                    <a:pt x="1051217" y="4246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7027" y="6613448"/>
              <a:ext cx="1483360" cy="784860"/>
            </a:xfrm>
            <a:custGeom>
              <a:avLst/>
              <a:gdLst/>
              <a:ahLst/>
              <a:cxnLst/>
              <a:rect l="l" t="t" r="r" b="b"/>
              <a:pathLst>
                <a:path w="1483360" h="784859">
                  <a:moveTo>
                    <a:pt x="14389" y="424815"/>
                  </a:moveTo>
                  <a:lnTo>
                    <a:pt x="0" y="424815"/>
                  </a:lnTo>
                  <a:lnTo>
                    <a:pt x="0" y="432003"/>
                  </a:lnTo>
                  <a:lnTo>
                    <a:pt x="14389" y="432003"/>
                  </a:lnTo>
                  <a:lnTo>
                    <a:pt x="14389" y="424815"/>
                  </a:lnTo>
                  <a:close/>
                </a:path>
                <a:path w="1483360" h="784859">
                  <a:moveTo>
                    <a:pt x="14389" y="345770"/>
                  </a:moveTo>
                  <a:lnTo>
                    <a:pt x="7366" y="352793"/>
                  </a:lnTo>
                  <a:lnTo>
                    <a:pt x="14389" y="352793"/>
                  </a:lnTo>
                  <a:lnTo>
                    <a:pt x="14389" y="345770"/>
                  </a:lnTo>
                  <a:close/>
                </a:path>
                <a:path w="1483360" h="784859">
                  <a:moveTo>
                    <a:pt x="100774" y="770394"/>
                  </a:moveTo>
                  <a:lnTo>
                    <a:pt x="93599" y="770394"/>
                  </a:lnTo>
                  <a:lnTo>
                    <a:pt x="93599" y="784796"/>
                  </a:lnTo>
                  <a:lnTo>
                    <a:pt x="100774" y="784796"/>
                  </a:lnTo>
                  <a:lnTo>
                    <a:pt x="100774" y="770394"/>
                  </a:lnTo>
                  <a:close/>
                </a:path>
                <a:path w="1483360" h="784859">
                  <a:moveTo>
                    <a:pt x="100774" y="424815"/>
                  </a:moveTo>
                  <a:lnTo>
                    <a:pt x="93599" y="424815"/>
                  </a:lnTo>
                  <a:lnTo>
                    <a:pt x="86385" y="424815"/>
                  </a:lnTo>
                  <a:lnTo>
                    <a:pt x="86385" y="432003"/>
                  </a:lnTo>
                  <a:lnTo>
                    <a:pt x="93599" y="432003"/>
                  </a:lnTo>
                  <a:lnTo>
                    <a:pt x="100774" y="432003"/>
                  </a:lnTo>
                  <a:lnTo>
                    <a:pt x="100774" y="424815"/>
                  </a:lnTo>
                  <a:close/>
                </a:path>
                <a:path w="1483360" h="784859">
                  <a:moveTo>
                    <a:pt x="100774" y="338416"/>
                  </a:moveTo>
                  <a:lnTo>
                    <a:pt x="93599" y="338416"/>
                  </a:lnTo>
                  <a:lnTo>
                    <a:pt x="86385" y="338416"/>
                  </a:lnTo>
                  <a:lnTo>
                    <a:pt x="86385" y="352806"/>
                  </a:lnTo>
                  <a:lnTo>
                    <a:pt x="93599" y="352806"/>
                  </a:lnTo>
                  <a:lnTo>
                    <a:pt x="100774" y="352806"/>
                  </a:lnTo>
                  <a:lnTo>
                    <a:pt x="100774" y="338416"/>
                  </a:lnTo>
                  <a:close/>
                </a:path>
                <a:path w="1483360" h="784859">
                  <a:moveTo>
                    <a:pt x="100774" y="259384"/>
                  </a:moveTo>
                  <a:lnTo>
                    <a:pt x="93751" y="266407"/>
                  </a:lnTo>
                  <a:lnTo>
                    <a:pt x="100774" y="266407"/>
                  </a:lnTo>
                  <a:lnTo>
                    <a:pt x="100774" y="259384"/>
                  </a:lnTo>
                  <a:close/>
                </a:path>
                <a:path w="1483360" h="784859">
                  <a:moveTo>
                    <a:pt x="187185" y="172986"/>
                  </a:moveTo>
                  <a:lnTo>
                    <a:pt x="180149" y="180009"/>
                  </a:lnTo>
                  <a:lnTo>
                    <a:pt x="187185" y="180009"/>
                  </a:lnTo>
                  <a:lnTo>
                    <a:pt x="187185" y="172986"/>
                  </a:lnTo>
                  <a:close/>
                </a:path>
                <a:path w="1483360" h="784859">
                  <a:moveTo>
                    <a:pt x="187198" y="683996"/>
                  </a:moveTo>
                  <a:lnTo>
                    <a:pt x="172783" y="683996"/>
                  </a:lnTo>
                  <a:lnTo>
                    <a:pt x="172783" y="698385"/>
                  </a:lnTo>
                  <a:lnTo>
                    <a:pt x="187198" y="698385"/>
                  </a:lnTo>
                  <a:lnTo>
                    <a:pt x="187198" y="683996"/>
                  </a:lnTo>
                  <a:close/>
                </a:path>
                <a:path w="1483360" h="784859">
                  <a:moveTo>
                    <a:pt x="187198" y="597611"/>
                  </a:moveTo>
                  <a:lnTo>
                    <a:pt x="172783" y="597611"/>
                  </a:lnTo>
                  <a:lnTo>
                    <a:pt x="172783" y="612000"/>
                  </a:lnTo>
                  <a:lnTo>
                    <a:pt x="187198" y="612000"/>
                  </a:lnTo>
                  <a:lnTo>
                    <a:pt x="187198" y="597611"/>
                  </a:lnTo>
                  <a:close/>
                </a:path>
                <a:path w="1483360" h="784859">
                  <a:moveTo>
                    <a:pt x="187198" y="511200"/>
                  </a:moveTo>
                  <a:lnTo>
                    <a:pt x="172783" y="511200"/>
                  </a:lnTo>
                  <a:lnTo>
                    <a:pt x="172783" y="525589"/>
                  </a:lnTo>
                  <a:lnTo>
                    <a:pt x="187198" y="525589"/>
                  </a:lnTo>
                  <a:lnTo>
                    <a:pt x="187198" y="511200"/>
                  </a:lnTo>
                  <a:close/>
                </a:path>
                <a:path w="1483360" h="784859">
                  <a:moveTo>
                    <a:pt x="187198" y="424815"/>
                  </a:moveTo>
                  <a:lnTo>
                    <a:pt x="172783" y="424815"/>
                  </a:lnTo>
                  <a:lnTo>
                    <a:pt x="172783" y="432003"/>
                  </a:lnTo>
                  <a:lnTo>
                    <a:pt x="172783" y="439204"/>
                  </a:lnTo>
                  <a:lnTo>
                    <a:pt x="187198" y="439204"/>
                  </a:lnTo>
                  <a:lnTo>
                    <a:pt x="187198" y="432003"/>
                  </a:lnTo>
                  <a:lnTo>
                    <a:pt x="187198" y="424815"/>
                  </a:lnTo>
                  <a:close/>
                </a:path>
                <a:path w="1483360" h="784859">
                  <a:moveTo>
                    <a:pt x="187198" y="338404"/>
                  </a:moveTo>
                  <a:lnTo>
                    <a:pt x="172783" y="338404"/>
                  </a:lnTo>
                  <a:lnTo>
                    <a:pt x="172783" y="352793"/>
                  </a:lnTo>
                  <a:lnTo>
                    <a:pt x="187198" y="352793"/>
                  </a:lnTo>
                  <a:lnTo>
                    <a:pt x="187198" y="338404"/>
                  </a:lnTo>
                  <a:close/>
                </a:path>
                <a:path w="1483360" h="784859">
                  <a:moveTo>
                    <a:pt x="187198" y="252006"/>
                  </a:moveTo>
                  <a:lnTo>
                    <a:pt x="172783" y="252006"/>
                  </a:lnTo>
                  <a:lnTo>
                    <a:pt x="172783" y="266407"/>
                  </a:lnTo>
                  <a:lnTo>
                    <a:pt x="187198" y="266407"/>
                  </a:lnTo>
                  <a:lnTo>
                    <a:pt x="187198" y="252006"/>
                  </a:lnTo>
                  <a:close/>
                </a:path>
                <a:path w="1483360" h="784859">
                  <a:moveTo>
                    <a:pt x="273583" y="597611"/>
                  </a:moveTo>
                  <a:lnTo>
                    <a:pt x="259181" y="597611"/>
                  </a:lnTo>
                  <a:lnTo>
                    <a:pt x="259181" y="612000"/>
                  </a:lnTo>
                  <a:lnTo>
                    <a:pt x="273583" y="612000"/>
                  </a:lnTo>
                  <a:lnTo>
                    <a:pt x="273583" y="597611"/>
                  </a:lnTo>
                  <a:close/>
                </a:path>
                <a:path w="1483360" h="784859">
                  <a:moveTo>
                    <a:pt x="273583" y="511200"/>
                  </a:moveTo>
                  <a:lnTo>
                    <a:pt x="259181" y="511200"/>
                  </a:lnTo>
                  <a:lnTo>
                    <a:pt x="259181" y="525589"/>
                  </a:lnTo>
                  <a:lnTo>
                    <a:pt x="273583" y="525589"/>
                  </a:lnTo>
                  <a:lnTo>
                    <a:pt x="273583" y="511200"/>
                  </a:lnTo>
                  <a:close/>
                </a:path>
                <a:path w="1483360" h="784859">
                  <a:moveTo>
                    <a:pt x="273583" y="424815"/>
                  </a:moveTo>
                  <a:lnTo>
                    <a:pt x="259181" y="424815"/>
                  </a:lnTo>
                  <a:lnTo>
                    <a:pt x="259181" y="432003"/>
                  </a:lnTo>
                  <a:lnTo>
                    <a:pt x="259181" y="439204"/>
                  </a:lnTo>
                  <a:lnTo>
                    <a:pt x="273583" y="439204"/>
                  </a:lnTo>
                  <a:lnTo>
                    <a:pt x="273583" y="432003"/>
                  </a:lnTo>
                  <a:lnTo>
                    <a:pt x="273583" y="424815"/>
                  </a:lnTo>
                  <a:close/>
                </a:path>
                <a:path w="1483360" h="784859">
                  <a:moveTo>
                    <a:pt x="273583" y="338404"/>
                  </a:moveTo>
                  <a:lnTo>
                    <a:pt x="259181" y="338404"/>
                  </a:lnTo>
                  <a:lnTo>
                    <a:pt x="259181" y="352793"/>
                  </a:lnTo>
                  <a:lnTo>
                    <a:pt x="273583" y="352793"/>
                  </a:lnTo>
                  <a:lnTo>
                    <a:pt x="273583" y="338404"/>
                  </a:lnTo>
                  <a:close/>
                </a:path>
                <a:path w="1483360" h="784859">
                  <a:moveTo>
                    <a:pt x="273583" y="252006"/>
                  </a:moveTo>
                  <a:lnTo>
                    <a:pt x="259181" y="252006"/>
                  </a:lnTo>
                  <a:lnTo>
                    <a:pt x="259181" y="266407"/>
                  </a:lnTo>
                  <a:lnTo>
                    <a:pt x="273583" y="266407"/>
                  </a:lnTo>
                  <a:lnTo>
                    <a:pt x="273583" y="252006"/>
                  </a:lnTo>
                  <a:close/>
                </a:path>
                <a:path w="1483360" h="784859">
                  <a:moveTo>
                    <a:pt x="273583" y="165595"/>
                  </a:moveTo>
                  <a:lnTo>
                    <a:pt x="259181" y="165595"/>
                  </a:lnTo>
                  <a:lnTo>
                    <a:pt x="259181" y="179997"/>
                  </a:lnTo>
                  <a:lnTo>
                    <a:pt x="273583" y="179997"/>
                  </a:lnTo>
                  <a:lnTo>
                    <a:pt x="273583" y="165595"/>
                  </a:lnTo>
                  <a:close/>
                </a:path>
                <a:path w="1483360" h="784859">
                  <a:moveTo>
                    <a:pt x="273583" y="86588"/>
                  </a:moveTo>
                  <a:lnTo>
                    <a:pt x="266560" y="93611"/>
                  </a:lnTo>
                  <a:lnTo>
                    <a:pt x="273583" y="93611"/>
                  </a:lnTo>
                  <a:lnTo>
                    <a:pt x="273583" y="86588"/>
                  </a:lnTo>
                  <a:close/>
                </a:path>
                <a:path w="1483360" h="784859">
                  <a:moveTo>
                    <a:pt x="359981" y="511200"/>
                  </a:moveTo>
                  <a:lnTo>
                    <a:pt x="345579" y="511200"/>
                  </a:lnTo>
                  <a:lnTo>
                    <a:pt x="345579" y="525589"/>
                  </a:lnTo>
                  <a:lnTo>
                    <a:pt x="359981" y="525589"/>
                  </a:lnTo>
                  <a:lnTo>
                    <a:pt x="359981" y="511200"/>
                  </a:lnTo>
                  <a:close/>
                </a:path>
                <a:path w="1483360" h="784859">
                  <a:moveTo>
                    <a:pt x="359981" y="424815"/>
                  </a:moveTo>
                  <a:lnTo>
                    <a:pt x="345579" y="424815"/>
                  </a:lnTo>
                  <a:lnTo>
                    <a:pt x="345579" y="432003"/>
                  </a:lnTo>
                  <a:lnTo>
                    <a:pt x="345579" y="439204"/>
                  </a:lnTo>
                  <a:lnTo>
                    <a:pt x="359981" y="439204"/>
                  </a:lnTo>
                  <a:lnTo>
                    <a:pt x="359981" y="432003"/>
                  </a:lnTo>
                  <a:lnTo>
                    <a:pt x="359981" y="424815"/>
                  </a:lnTo>
                  <a:close/>
                </a:path>
                <a:path w="1483360" h="784859">
                  <a:moveTo>
                    <a:pt x="359981" y="338404"/>
                  </a:moveTo>
                  <a:lnTo>
                    <a:pt x="345579" y="338404"/>
                  </a:lnTo>
                  <a:lnTo>
                    <a:pt x="345579" y="352793"/>
                  </a:lnTo>
                  <a:lnTo>
                    <a:pt x="359981" y="352793"/>
                  </a:lnTo>
                  <a:lnTo>
                    <a:pt x="359981" y="338404"/>
                  </a:lnTo>
                  <a:close/>
                </a:path>
                <a:path w="1483360" h="784859">
                  <a:moveTo>
                    <a:pt x="359981" y="252006"/>
                  </a:moveTo>
                  <a:lnTo>
                    <a:pt x="345579" y="252006"/>
                  </a:lnTo>
                  <a:lnTo>
                    <a:pt x="345579" y="266407"/>
                  </a:lnTo>
                  <a:lnTo>
                    <a:pt x="359981" y="266407"/>
                  </a:lnTo>
                  <a:lnTo>
                    <a:pt x="359981" y="252006"/>
                  </a:lnTo>
                  <a:close/>
                </a:path>
                <a:path w="1483360" h="784859">
                  <a:moveTo>
                    <a:pt x="359981" y="165595"/>
                  </a:moveTo>
                  <a:lnTo>
                    <a:pt x="345579" y="165595"/>
                  </a:lnTo>
                  <a:lnTo>
                    <a:pt x="345579" y="179997"/>
                  </a:lnTo>
                  <a:lnTo>
                    <a:pt x="359981" y="179997"/>
                  </a:lnTo>
                  <a:lnTo>
                    <a:pt x="359981" y="165595"/>
                  </a:lnTo>
                  <a:close/>
                </a:path>
                <a:path w="1483360" h="784859">
                  <a:moveTo>
                    <a:pt x="359981" y="79197"/>
                  </a:moveTo>
                  <a:lnTo>
                    <a:pt x="345579" y="79197"/>
                  </a:lnTo>
                  <a:lnTo>
                    <a:pt x="345579" y="93599"/>
                  </a:lnTo>
                  <a:lnTo>
                    <a:pt x="359981" y="93599"/>
                  </a:lnTo>
                  <a:lnTo>
                    <a:pt x="359981" y="79197"/>
                  </a:lnTo>
                  <a:close/>
                </a:path>
                <a:path w="1483360" h="784859">
                  <a:moveTo>
                    <a:pt x="359981" y="177"/>
                  </a:moveTo>
                  <a:lnTo>
                    <a:pt x="352958" y="7200"/>
                  </a:lnTo>
                  <a:lnTo>
                    <a:pt x="359981" y="7200"/>
                  </a:lnTo>
                  <a:lnTo>
                    <a:pt x="359981" y="177"/>
                  </a:lnTo>
                  <a:close/>
                </a:path>
                <a:path w="1483360" h="784859">
                  <a:moveTo>
                    <a:pt x="446366" y="424815"/>
                  </a:moveTo>
                  <a:lnTo>
                    <a:pt x="431977" y="424815"/>
                  </a:lnTo>
                  <a:lnTo>
                    <a:pt x="431977" y="432003"/>
                  </a:lnTo>
                  <a:lnTo>
                    <a:pt x="431977" y="439204"/>
                  </a:lnTo>
                  <a:lnTo>
                    <a:pt x="446366" y="439204"/>
                  </a:lnTo>
                  <a:lnTo>
                    <a:pt x="446366" y="432003"/>
                  </a:lnTo>
                  <a:lnTo>
                    <a:pt x="446366" y="424815"/>
                  </a:lnTo>
                  <a:close/>
                </a:path>
                <a:path w="1483360" h="784859">
                  <a:moveTo>
                    <a:pt x="446366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66" y="7200"/>
                  </a:lnTo>
                  <a:lnTo>
                    <a:pt x="446366" y="0"/>
                  </a:lnTo>
                  <a:close/>
                </a:path>
                <a:path w="1483360" h="784859">
                  <a:moveTo>
                    <a:pt x="446379" y="338404"/>
                  </a:moveTo>
                  <a:lnTo>
                    <a:pt x="431977" y="338404"/>
                  </a:lnTo>
                  <a:lnTo>
                    <a:pt x="431977" y="352793"/>
                  </a:lnTo>
                  <a:lnTo>
                    <a:pt x="446379" y="352793"/>
                  </a:lnTo>
                  <a:lnTo>
                    <a:pt x="446379" y="338404"/>
                  </a:lnTo>
                  <a:close/>
                </a:path>
                <a:path w="1483360" h="784859">
                  <a:moveTo>
                    <a:pt x="446379" y="252006"/>
                  </a:moveTo>
                  <a:lnTo>
                    <a:pt x="431977" y="252006"/>
                  </a:lnTo>
                  <a:lnTo>
                    <a:pt x="431977" y="266407"/>
                  </a:lnTo>
                  <a:lnTo>
                    <a:pt x="446379" y="266407"/>
                  </a:lnTo>
                  <a:lnTo>
                    <a:pt x="446379" y="252006"/>
                  </a:lnTo>
                  <a:close/>
                </a:path>
                <a:path w="1483360" h="784859">
                  <a:moveTo>
                    <a:pt x="446379" y="165595"/>
                  </a:moveTo>
                  <a:lnTo>
                    <a:pt x="431977" y="165595"/>
                  </a:lnTo>
                  <a:lnTo>
                    <a:pt x="431977" y="179997"/>
                  </a:lnTo>
                  <a:lnTo>
                    <a:pt x="446379" y="179997"/>
                  </a:lnTo>
                  <a:lnTo>
                    <a:pt x="446379" y="165595"/>
                  </a:lnTo>
                  <a:close/>
                </a:path>
                <a:path w="1483360" h="784859">
                  <a:moveTo>
                    <a:pt x="446379" y="79197"/>
                  </a:moveTo>
                  <a:lnTo>
                    <a:pt x="431977" y="79197"/>
                  </a:lnTo>
                  <a:lnTo>
                    <a:pt x="431977" y="93599"/>
                  </a:lnTo>
                  <a:lnTo>
                    <a:pt x="446379" y="93599"/>
                  </a:lnTo>
                  <a:lnTo>
                    <a:pt x="446379" y="79197"/>
                  </a:lnTo>
                  <a:close/>
                </a:path>
                <a:path w="1483360" h="784859">
                  <a:moveTo>
                    <a:pt x="525576" y="79197"/>
                  </a:moveTo>
                  <a:lnTo>
                    <a:pt x="518363" y="79197"/>
                  </a:lnTo>
                  <a:lnTo>
                    <a:pt x="518363" y="93599"/>
                  </a:lnTo>
                  <a:lnTo>
                    <a:pt x="525576" y="93599"/>
                  </a:lnTo>
                  <a:lnTo>
                    <a:pt x="525576" y="79197"/>
                  </a:lnTo>
                  <a:close/>
                </a:path>
                <a:path w="1483360" h="784859">
                  <a:moveTo>
                    <a:pt x="525576" y="0"/>
                  </a:moveTo>
                  <a:lnTo>
                    <a:pt x="518363" y="0"/>
                  </a:lnTo>
                  <a:lnTo>
                    <a:pt x="518363" y="7200"/>
                  </a:lnTo>
                  <a:lnTo>
                    <a:pt x="525576" y="7200"/>
                  </a:lnTo>
                  <a:lnTo>
                    <a:pt x="525576" y="0"/>
                  </a:lnTo>
                  <a:close/>
                </a:path>
                <a:path w="1483360" h="784859">
                  <a:moveTo>
                    <a:pt x="1137577" y="770394"/>
                  </a:moveTo>
                  <a:lnTo>
                    <a:pt x="1134833" y="770394"/>
                  </a:lnTo>
                  <a:lnTo>
                    <a:pt x="1134833" y="781494"/>
                  </a:lnTo>
                  <a:lnTo>
                    <a:pt x="1137577" y="781494"/>
                  </a:lnTo>
                  <a:lnTo>
                    <a:pt x="1137577" y="770394"/>
                  </a:lnTo>
                  <a:close/>
                </a:path>
                <a:path w="1483360" h="784859">
                  <a:moveTo>
                    <a:pt x="1137577" y="683996"/>
                  </a:moveTo>
                  <a:lnTo>
                    <a:pt x="1134833" y="683996"/>
                  </a:lnTo>
                  <a:lnTo>
                    <a:pt x="1134833" y="698385"/>
                  </a:lnTo>
                  <a:lnTo>
                    <a:pt x="1137577" y="698385"/>
                  </a:lnTo>
                  <a:lnTo>
                    <a:pt x="1137577" y="683996"/>
                  </a:lnTo>
                  <a:close/>
                </a:path>
                <a:path w="1483360" h="784859">
                  <a:moveTo>
                    <a:pt x="1137577" y="597611"/>
                  </a:moveTo>
                  <a:lnTo>
                    <a:pt x="1134833" y="597611"/>
                  </a:lnTo>
                  <a:lnTo>
                    <a:pt x="1134833" y="611987"/>
                  </a:lnTo>
                  <a:lnTo>
                    <a:pt x="1137577" y="611987"/>
                  </a:lnTo>
                  <a:lnTo>
                    <a:pt x="1137577" y="597611"/>
                  </a:lnTo>
                  <a:close/>
                </a:path>
                <a:path w="1483360" h="784859">
                  <a:moveTo>
                    <a:pt x="1137577" y="511200"/>
                  </a:moveTo>
                  <a:lnTo>
                    <a:pt x="1134833" y="511200"/>
                  </a:lnTo>
                  <a:lnTo>
                    <a:pt x="1134833" y="525602"/>
                  </a:lnTo>
                  <a:lnTo>
                    <a:pt x="1137577" y="525602"/>
                  </a:lnTo>
                  <a:lnTo>
                    <a:pt x="1137577" y="511200"/>
                  </a:lnTo>
                  <a:close/>
                </a:path>
                <a:path w="1483360" h="784859">
                  <a:moveTo>
                    <a:pt x="1137577" y="432003"/>
                  </a:moveTo>
                  <a:lnTo>
                    <a:pt x="1134833" y="432003"/>
                  </a:lnTo>
                  <a:lnTo>
                    <a:pt x="1134833" y="439204"/>
                  </a:lnTo>
                  <a:lnTo>
                    <a:pt x="1137577" y="439204"/>
                  </a:lnTo>
                  <a:lnTo>
                    <a:pt x="1137577" y="432003"/>
                  </a:lnTo>
                  <a:close/>
                </a:path>
                <a:path w="1483360" h="784859">
                  <a:moveTo>
                    <a:pt x="1223962" y="770394"/>
                  </a:moveTo>
                  <a:lnTo>
                    <a:pt x="1209573" y="770394"/>
                  </a:lnTo>
                  <a:lnTo>
                    <a:pt x="1209573" y="781494"/>
                  </a:lnTo>
                  <a:lnTo>
                    <a:pt x="1223962" y="781494"/>
                  </a:lnTo>
                  <a:lnTo>
                    <a:pt x="1223962" y="770394"/>
                  </a:lnTo>
                  <a:close/>
                </a:path>
                <a:path w="1483360" h="784859">
                  <a:moveTo>
                    <a:pt x="1223962" y="432003"/>
                  </a:moveTo>
                  <a:lnTo>
                    <a:pt x="1209573" y="432003"/>
                  </a:lnTo>
                  <a:lnTo>
                    <a:pt x="1209573" y="439204"/>
                  </a:lnTo>
                  <a:lnTo>
                    <a:pt x="1223962" y="439204"/>
                  </a:lnTo>
                  <a:lnTo>
                    <a:pt x="1223962" y="432003"/>
                  </a:lnTo>
                  <a:close/>
                </a:path>
                <a:path w="1483360" h="784859">
                  <a:moveTo>
                    <a:pt x="1223975" y="684009"/>
                  </a:moveTo>
                  <a:lnTo>
                    <a:pt x="1209586" y="684009"/>
                  </a:lnTo>
                  <a:lnTo>
                    <a:pt x="1209586" y="698411"/>
                  </a:lnTo>
                  <a:lnTo>
                    <a:pt x="1223975" y="698411"/>
                  </a:lnTo>
                  <a:lnTo>
                    <a:pt x="1223975" y="684009"/>
                  </a:lnTo>
                  <a:close/>
                </a:path>
                <a:path w="1483360" h="784859">
                  <a:moveTo>
                    <a:pt x="1223975" y="597598"/>
                  </a:moveTo>
                  <a:lnTo>
                    <a:pt x="1209586" y="597598"/>
                  </a:lnTo>
                  <a:lnTo>
                    <a:pt x="1209586" y="612000"/>
                  </a:lnTo>
                  <a:lnTo>
                    <a:pt x="1223975" y="612000"/>
                  </a:lnTo>
                  <a:lnTo>
                    <a:pt x="1223975" y="597598"/>
                  </a:lnTo>
                  <a:close/>
                </a:path>
                <a:path w="1483360" h="784859">
                  <a:moveTo>
                    <a:pt x="1223975" y="511213"/>
                  </a:moveTo>
                  <a:lnTo>
                    <a:pt x="1209586" y="511213"/>
                  </a:lnTo>
                  <a:lnTo>
                    <a:pt x="1209586" y="525614"/>
                  </a:lnTo>
                  <a:lnTo>
                    <a:pt x="1223975" y="525614"/>
                  </a:lnTo>
                  <a:lnTo>
                    <a:pt x="1223975" y="511213"/>
                  </a:lnTo>
                  <a:close/>
                </a:path>
                <a:path w="1483360" h="784859">
                  <a:moveTo>
                    <a:pt x="1310373" y="770394"/>
                  </a:moveTo>
                  <a:lnTo>
                    <a:pt x="1295971" y="770394"/>
                  </a:lnTo>
                  <a:lnTo>
                    <a:pt x="1295971" y="781494"/>
                  </a:lnTo>
                  <a:lnTo>
                    <a:pt x="1310373" y="781494"/>
                  </a:lnTo>
                  <a:lnTo>
                    <a:pt x="1310373" y="770394"/>
                  </a:lnTo>
                  <a:close/>
                </a:path>
                <a:path w="1483360" h="784859">
                  <a:moveTo>
                    <a:pt x="1310373" y="684009"/>
                  </a:moveTo>
                  <a:lnTo>
                    <a:pt x="1295984" y="684009"/>
                  </a:lnTo>
                  <a:lnTo>
                    <a:pt x="1295984" y="698411"/>
                  </a:lnTo>
                  <a:lnTo>
                    <a:pt x="1310373" y="698411"/>
                  </a:lnTo>
                  <a:lnTo>
                    <a:pt x="1310373" y="684009"/>
                  </a:lnTo>
                  <a:close/>
                </a:path>
                <a:path w="1483360" h="784859">
                  <a:moveTo>
                    <a:pt x="1310373" y="597598"/>
                  </a:moveTo>
                  <a:lnTo>
                    <a:pt x="1295984" y="597598"/>
                  </a:lnTo>
                  <a:lnTo>
                    <a:pt x="1295984" y="612000"/>
                  </a:lnTo>
                  <a:lnTo>
                    <a:pt x="1310373" y="612000"/>
                  </a:lnTo>
                  <a:lnTo>
                    <a:pt x="1310373" y="597598"/>
                  </a:lnTo>
                  <a:close/>
                </a:path>
                <a:path w="1483360" h="784859">
                  <a:moveTo>
                    <a:pt x="1310373" y="511213"/>
                  </a:moveTo>
                  <a:lnTo>
                    <a:pt x="1295984" y="511213"/>
                  </a:lnTo>
                  <a:lnTo>
                    <a:pt x="1295984" y="525614"/>
                  </a:lnTo>
                  <a:lnTo>
                    <a:pt x="1310373" y="525614"/>
                  </a:lnTo>
                  <a:lnTo>
                    <a:pt x="1310373" y="511213"/>
                  </a:lnTo>
                  <a:close/>
                </a:path>
                <a:path w="1483360" h="784859">
                  <a:moveTo>
                    <a:pt x="1310373" y="432003"/>
                  </a:moveTo>
                  <a:lnTo>
                    <a:pt x="1295971" y="432003"/>
                  </a:lnTo>
                  <a:lnTo>
                    <a:pt x="1295971" y="439204"/>
                  </a:lnTo>
                  <a:lnTo>
                    <a:pt x="1310373" y="439204"/>
                  </a:lnTo>
                  <a:lnTo>
                    <a:pt x="1310373" y="432003"/>
                  </a:lnTo>
                  <a:close/>
                </a:path>
                <a:path w="1483360" h="784859">
                  <a:moveTo>
                    <a:pt x="1396758" y="770394"/>
                  </a:moveTo>
                  <a:lnTo>
                    <a:pt x="1389570" y="770394"/>
                  </a:lnTo>
                  <a:lnTo>
                    <a:pt x="1382356" y="770394"/>
                  </a:lnTo>
                  <a:lnTo>
                    <a:pt x="1382356" y="781494"/>
                  </a:lnTo>
                  <a:lnTo>
                    <a:pt x="1389570" y="781494"/>
                  </a:lnTo>
                  <a:lnTo>
                    <a:pt x="1396758" y="781494"/>
                  </a:lnTo>
                  <a:lnTo>
                    <a:pt x="1396758" y="770394"/>
                  </a:lnTo>
                  <a:close/>
                </a:path>
                <a:path w="1483360" h="784859">
                  <a:moveTo>
                    <a:pt x="1396758" y="683996"/>
                  </a:moveTo>
                  <a:lnTo>
                    <a:pt x="1389570" y="683996"/>
                  </a:lnTo>
                  <a:lnTo>
                    <a:pt x="1382356" y="683996"/>
                  </a:lnTo>
                  <a:lnTo>
                    <a:pt x="1382356" y="698385"/>
                  </a:lnTo>
                  <a:lnTo>
                    <a:pt x="1389570" y="698385"/>
                  </a:lnTo>
                  <a:lnTo>
                    <a:pt x="1396758" y="698385"/>
                  </a:lnTo>
                  <a:lnTo>
                    <a:pt x="1396758" y="683996"/>
                  </a:lnTo>
                  <a:close/>
                </a:path>
                <a:path w="1483360" h="784859">
                  <a:moveTo>
                    <a:pt x="1396758" y="597611"/>
                  </a:moveTo>
                  <a:lnTo>
                    <a:pt x="1389570" y="597611"/>
                  </a:lnTo>
                  <a:lnTo>
                    <a:pt x="1382356" y="597611"/>
                  </a:lnTo>
                  <a:lnTo>
                    <a:pt x="1382356" y="611987"/>
                  </a:lnTo>
                  <a:lnTo>
                    <a:pt x="1389570" y="611987"/>
                  </a:lnTo>
                  <a:lnTo>
                    <a:pt x="1396758" y="611987"/>
                  </a:lnTo>
                  <a:lnTo>
                    <a:pt x="1396758" y="597611"/>
                  </a:lnTo>
                  <a:close/>
                </a:path>
                <a:path w="1483360" h="784859">
                  <a:moveTo>
                    <a:pt x="1396758" y="511200"/>
                  </a:moveTo>
                  <a:lnTo>
                    <a:pt x="1389570" y="511200"/>
                  </a:lnTo>
                  <a:lnTo>
                    <a:pt x="1382356" y="511200"/>
                  </a:lnTo>
                  <a:lnTo>
                    <a:pt x="1382356" y="525602"/>
                  </a:lnTo>
                  <a:lnTo>
                    <a:pt x="1389570" y="525602"/>
                  </a:lnTo>
                  <a:lnTo>
                    <a:pt x="1396758" y="525602"/>
                  </a:lnTo>
                  <a:lnTo>
                    <a:pt x="1396758" y="511200"/>
                  </a:lnTo>
                  <a:close/>
                </a:path>
                <a:path w="1483360" h="784859">
                  <a:moveTo>
                    <a:pt x="1396758" y="432003"/>
                  </a:moveTo>
                  <a:lnTo>
                    <a:pt x="1389570" y="432003"/>
                  </a:lnTo>
                  <a:lnTo>
                    <a:pt x="1382356" y="432003"/>
                  </a:lnTo>
                  <a:lnTo>
                    <a:pt x="1382356" y="439204"/>
                  </a:lnTo>
                  <a:lnTo>
                    <a:pt x="1389570" y="439204"/>
                  </a:lnTo>
                  <a:lnTo>
                    <a:pt x="1396758" y="439204"/>
                  </a:lnTo>
                  <a:lnTo>
                    <a:pt x="1396758" y="432003"/>
                  </a:lnTo>
                  <a:close/>
                </a:path>
                <a:path w="1483360" h="784859">
                  <a:moveTo>
                    <a:pt x="1483169" y="770394"/>
                  </a:moveTo>
                  <a:lnTo>
                    <a:pt x="1468767" y="770394"/>
                  </a:lnTo>
                  <a:lnTo>
                    <a:pt x="1468767" y="781494"/>
                  </a:lnTo>
                  <a:lnTo>
                    <a:pt x="1483169" y="781494"/>
                  </a:lnTo>
                  <a:lnTo>
                    <a:pt x="1483169" y="770394"/>
                  </a:lnTo>
                  <a:close/>
                </a:path>
                <a:path w="1483360" h="784859">
                  <a:moveTo>
                    <a:pt x="1483169" y="432003"/>
                  </a:moveTo>
                  <a:lnTo>
                    <a:pt x="1468767" y="432003"/>
                  </a:lnTo>
                  <a:lnTo>
                    <a:pt x="1468767" y="439204"/>
                  </a:lnTo>
                  <a:lnTo>
                    <a:pt x="1483169" y="439204"/>
                  </a:lnTo>
                  <a:lnTo>
                    <a:pt x="1483169" y="432003"/>
                  </a:lnTo>
                  <a:close/>
                </a:path>
                <a:path w="1483360" h="784859">
                  <a:moveTo>
                    <a:pt x="1483194" y="684009"/>
                  </a:moveTo>
                  <a:lnTo>
                    <a:pt x="1468780" y="684009"/>
                  </a:lnTo>
                  <a:lnTo>
                    <a:pt x="1468780" y="698411"/>
                  </a:lnTo>
                  <a:lnTo>
                    <a:pt x="1483194" y="698411"/>
                  </a:lnTo>
                  <a:lnTo>
                    <a:pt x="1483194" y="684009"/>
                  </a:lnTo>
                  <a:close/>
                </a:path>
                <a:path w="1483360" h="784859">
                  <a:moveTo>
                    <a:pt x="1483194" y="597598"/>
                  </a:moveTo>
                  <a:lnTo>
                    <a:pt x="1468780" y="597598"/>
                  </a:lnTo>
                  <a:lnTo>
                    <a:pt x="1468780" y="612000"/>
                  </a:lnTo>
                  <a:lnTo>
                    <a:pt x="1483194" y="612000"/>
                  </a:lnTo>
                  <a:lnTo>
                    <a:pt x="1483194" y="597598"/>
                  </a:lnTo>
                  <a:close/>
                </a:path>
                <a:path w="1483360" h="784859">
                  <a:moveTo>
                    <a:pt x="1483194" y="511213"/>
                  </a:moveTo>
                  <a:lnTo>
                    <a:pt x="1468780" y="511213"/>
                  </a:lnTo>
                  <a:lnTo>
                    <a:pt x="1468780" y="525614"/>
                  </a:lnTo>
                  <a:lnTo>
                    <a:pt x="1483194" y="525614"/>
                  </a:lnTo>
                  <a:lnTo>
                    <a:pt x="1483194" y="5112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5173" y="7045451"/>
              <a:ext cx="353060" cy="432434"/>
            </a:xfrm>
            <a:custGeom>
              <a:avLst/>
              <a:gdLst/>
              <a:ahLst/>
              <a:cxnLst/>
              <a:rect l="l" t="t" r="r" b="b"/>
              <a:pathLst>
                <a:path w="353059" h="432434">
                  <a:moveTo>
                    <a:pt x="7023" y="252006"/>
                  </a:moveTo>
                  <a:lnTo>
                    <a:pt x="5473" y="252006"/>
                  </a:lnTo>
                  <a:lnTo>
                    <a:pt x="7023" y="253568"/>
                  </a:lnTo>
                  <a:lnTo>
                    <a:pt x="7023" y="252006"/>
                  </a:lnTo>
                  <a:close/>
                </a:path>
                <a:path w="353059" h="432434">
                  <a:moveTo>
                    <a:pt x="7023" y="172974"/>
                  </a:moveTo>
                  <a:lnTo>
                    <a:pt x="0" y="179997"/>
                  </a:lnTo>
                  <a:lnTo>
                    <a:pt x="7023" y="179997"/>
                  </a:lnTo>
                  <a:lnTo>
                    <a:pt x="7023" y="172974"/>
                  </a:lnTo>
                  <a:close/>
                </a:path>
                <a:path w="353059" h="432434">
                  <a:moveTo>
                    <a:pt x="93421" y="338404"/>
                  </a:moveTo>
                  <a:lnTo>
                    <a:pt x="91859" y="338404"/>
                  </a:lnTo>
                  <a:lnTo>
                    <a:pt x="93421" y="339966"/>
                  </a:lnTo>
                  <a:lnTo>
                    <a:pt x="93421" y="338404"/>
                  </a:lnTo>
                  <a:close/>
                </a:path>
                <a:path w="353059" h="432434">
                  <a:moveTo>
                    <a:pt x="93433" y="251993"/>
                  </a:moveTo>
                  <a:lnTo>
                    <a:pt x="79044" y="251993"/>
                  </a:lnTo>
                  <a:lnTo>
                    <a:pt x="79044" y="266382"/>
                  </a:lnTo>
                  <a:lnTo>
                    <a:pt x="93433" y="266382"/>
                  </a:lnTo>
                  <a:lnTo>
                    <a:pt x="93433" y="251993"/>
                  </a:lnTo>
                  <a:close/>
                </a:path>
                <a:path w="353059" h="432434">
                  <a:moveTo>
                    <a:pt x="93433" y="165608"/>
                  </a:moveTo>
                  <a:lnTo>
                    <a:pt x="79044" y="165608"/>
                  </a:lnTo>
                  <a:lnTo>
                    <a:pt x="79044" y="179997"/>
                  </a:lnTo>
                  <a:lnTo>
                    <a:pt x="93433" y="179997"/>
                  </a:lnTo>
                  <a:lnTo>
                    <a:pt x="93433" y="165608"/>
                  </a:lnTo>
                  <a:close/>
                </a:path>
                <a:path w="353059" h="432434">
                  <a:moveTo>
                    <a:pt x="93433" y="86575"/>
                  </a:moveTo>
                  <a:lnTo>
                    <a:pt x="86410" y="93599"/>
                  </a:lnTo>
                  <a:lnTo>
                    <a:pt x="93433" y="93599"/>
                  </a:lnTo>
                  <a:lnTo>
                    <a:pt x="93433" y="86575"/>
                  </a:lnTo>
                  <a:close/>
                </a:path>
                <a:path w="353059" h="432434">
                  <a:moveTo>
                    <a:pt x="179832" y="424815"/>
                  </a:moveTo>
                  <a:lnTo>
                    <a:pt x="178269" y="424815"/>
                  </a:lnTo>
                  <a:lnTo>
                    <a:pt x="179832" y="426377"/>
                  </a:lnTo>
                  <a:lnTo>
                    <a:pt x="179832" y="424815"/>
                  </a:lnTo>
                  <a:close/>
                </a:path>
                <a:path w="353059" h="432434">
                  <a:moveTo>
                    <a:pt x="179832" y="338404"/>
                  </a:moveTo>
                  <a:lnTo>
                    <a:pt x="165442" y="338404"/>
                  </a:lnTo>
                  <a:lnTo>
                    <a:pt x="165442" y="352818"/>
                  </a:lnTo>
                  <a:lnTo>
                    <a:pt x="179832" y="352818"/>
                  </a:lnTo>
                  <a:lnTo>
                    <a:pt x="179832" y="338404"/>
                  </a:lnTo>
                  <a:close/>
                </a:path>
                <a:path w="353059" h="432434">
                  <a:moveTo>
                    <a:pt x="179832" y="251993"/>
                  </a:moveTo>
                  <a:lnTo>
                    <a:pt x="165442" y="251993"/>
                  </a:lnTo>
                  <a:lnTo>
                    <a:pt x="165442" y="266382"/>
                  </a:lnTo>
                  <a:lnTo>
                    <a:pt x="179832" y="266382"/>
                  </a:lnTo>
                  <a:lnTo>
                    <a:pt x="179832" y="251993"/>
                  </a:lnTo>
                  <a:close/>
                </a:path>
                <a:path w="353059" h="432434">
                  <a:moveTo>
                    <a:pt x="179832" y="165608"/>
                  </a:moveTo>
                  <a:lnTo>
                    <a:pt x="165442" y="165608"/>
                  </a:lnTo>
                  <a:lnTo>
                    <a:pt x="165442" y="179997"/>
                  </a:lnTo>
                  <a:lnTo>
                    <a:pt x="179832" y="179997"/>
                  </a:lnTo>
                  <a:lnTo>
                    <a:pt x="179832" y="165608"/>
                  </a:lnTo>
                  <a:close/>
                </a:path>
                <a:path w="353059" h="432434">
                  <a:moveTo>
                    <a:pt x="179832" y="79197"/>
                  </a:moveTo>
                  <a:lnTo>
                    <a:pt x="165442" y="79197"/>
                  </a:lnTo>
                  <a:lnTo>
                    <a:pt x="165442" y="93586"/>
                  </a:lnTo>
                  <a:lnTo>
                    <a:pt x="179832" y="93586"/>
                  </a:lnTo>
                  <a:lnTo>
                    <a:pt x="179832" y="79197"/>
                  </a:lnTo>
                  <a:close/>
                </a:path>
                <a:path w="353059" h="432434">
                  <a:moveTo>
                    <a:pt x="179832" y="177"/>
                  </a:moveTo>
                  <a:lnTo>
                    <a:pt x="172796" y="7200"/>
                  </a:lnTo>
                  <a:lnTo>
                    <a:pt x="179832" y="7200"/>
                  </a:lnTo>
                  <a:lnTo>
                    <a:pt x="179832" y="177"/>
                  </a:lnTo>
                  <a:close/>
                </a:path>
                <a:path w="353059" h="432434">
                  <a:moveTo>
                    <a:pt x="266242" y="424789"/>
                  </a:moveTo>
                  <a:lnTo>
                    <a:pt x="251853" y="424789"/>
                  </a:lnTo>
                  <a:lnTo>
                    <a:pt x="251853" y="431990"/>
                  </a:lnTo>
                  <a:lnTo>
                    <a:pt x="266242" y="431990"/>
                  </a:lnTo>
                  <a:lnTo>
                    <a:pt x="266242" y="424789"/>
                  </a:lnTo>
                  <a:close/>
                </a:path>
                <a:path w="353059" h="432434">
                  <a:moveTo>
                    <a:pt x="266242" y="338404"/>
                  </a:moveTo>
                  <a:lnTo>
                    <a:pt x="251841" y="338404"/>
                  </a:lnTo>
                  <a:lnTo>
                    <a:pt x="251841" y="352818"/>
                  </a:lnTo>
                  <a:lnTo>
                    <a:pt x="266242" y="352818"/>
                  </a:lnTo>
                  <a:lnTo>
                    <a:pt x="266242" y="338404"/>
                  </a:lnTo>
                  <a:close/>
                </a:path>
                <a:path w="353059" h="432434">
                  <a:moveTo>
                    <a:pt x="266242" y="251993"/>
                  </a:moveTo>
                  <a:lnTo>
                    <a:pt x="251841" y="251993"/>
                  </a:lnTo>
                  <a:lnTo>
                    <a:pt x="251841" y="266382"/>
                  </a:lnTo>
                  <a:lnTo>
                    <a:pt x="266242" y="266382"/>
                  </a:lnTo>
                  <a:lnTo>
                    <a:pt x="266242" y="251993"/>
                  </a:lnTo>
                  <a:close/>
                </a:path>
                <a:path w="353059" h="432434">
                  <a:moveTo>
                    <a:pt x="266242" y="165608"/>
                  </a:moveTo>
                  <a:lnTo>
                    <a:pt x="251841" y="165608"/>
                  </a:lnTo>
                  <a:lnTo>
                    <a:pt x="251841" y="179997"/>
                  </a:lnTo>
                  <a:lnTo>
                    <a:pt x="266242" y="179997"/>
                  </a:lnTo>
                  <a:lnTo>
                    <a:pt x="266242" y="165608"/>
                  </a:lnTo>
                  <a:close/>
                </a:path>
                <a:path w="353059" h="432434">
                  <a:moveTo>
                    <a:pt x="266242" y="79197"/>
                  </a:moveTo>
                  <a:lnTo>
                    <a:pt x="251841" y="79197"/>
                  </a:lnTo>
                  <a:lnTo>
                    <a:pt x="251841" y="93586"/>
                  </a:lnTo>
                  <a:lnTo>
                    <a:pt x="266242" y="93586"/>
                  </a:lnTo>
                  <a:lnTo>
                    <a:pt x="266242" y="79197"/>
                  </a:lnTo>
                  <a:close/>
                </a:path>
                <a:path w="353059" h="432434">
                  <a:moveTo>
                    <a:pt x="266242" y="0"/>
                  </a:moveTo>
                  <a:lnTo>
                    <a:pt x="251853" y="0"/>
                  </a:lnTo>
                  <a:lnTo>
                    <a:pt x="251853" y="7200"/>
                  </a:lnTo>
                  <a:lnTo>
                    <a:pt x="266242" y="7200"/>
                  </a:lnTo>
                  <a:lnTo>
                    <a:pt x="266242" y="0"/>
                  </a:lnTo>
                  <a:close/>
                </a:path>
                <a:path w="353059" h="432434">
                  <a:moveTo>
                    <a:pt x="352628" y="338391"/>
                  </a:moveTo>
                  <a:lnTo>
                    <a:pt x="345452" y="338391"/>
                  </a:lnTo>
                  <a:lnTo>
                    <a:pt x="338239" y="338391"/>
                  </a:lnTo>
                  <a:lnTo>
                    <a:pt x="338239" y="352793"/>
                  </a:lnTo>
                  <a:lnTo>
                    <a:pt x="345452" y="352793"/>
                  </a:lnTo>
                  <a:lnTo>
                    <a:pt x="352628" y="352793"/>
                  </a:lnTo>
                  <a:lnTo>
                    <a:pt x="352628" y="338391"/>
                  </a:lnTo>
                  <a:close/>
                </a:path>
                <a:path w="353059" h="432434">
                  <a:moveTo>
                    <a:pt x="352628" y="251993"/>
                  </a:moveTo>
                  <a:lnTo>
                    <a:pt x="345452" y="251993"/>
                  </a:lnTo>
                  <a:lnTo>
                    <a:pt x="338239" y="251993"/>
                  </a:lnTo>
                  <a:lnTo>
                    <a:pt x="338239" y="266382"/>
                  </a:lnTo>
                  <a:lnTo>
                    <a:pt x="345452" y="266382"/>
                  </a:lnTo>
                  <a:lnTo>
                    <a:pt x="352628" y="266382"/>
                  </a:lnTo>
                  <a:lnTo>
                    <a:pt x="352628" y="251993"/>
                  </a:lnTo>
                  <a:close/>
                </a:path>
                <a:path w="353059" h="432434">
                  <a:moveTo>
                    <a:pt x="352628" y="165608"/>
                  </a:moveTo>
                  <a:lnTo>
                    <a:pt x="345452" y="165608"/>
                  </a:lnTo>
                  <a:lnTo>
                    <a:pt x="338239" y="165608"/>
                  </a:lnTo>
                  <a:lnTo>
                    <a:pt x="338239" y="179984"/>
                  </a:lnTo>
                  <a:lnTo>
                    <a:pt x="345452" y="179984"/>
                  </a:lnTo>
                  <a:lnTo>
                    <a:pt x="352628" y="179984"/>
                  </a:lnTo>
                  <a:lnTo>
                    <a:pt x="352628" y="165608"/>
                  </a:lnTo>
                  <a:close/>
                </a:path>
                <a:path w="353059" h="432434">
                  <a:moveTo>
                    <a:pt x="352628" y="79197"/>
                  </a:moveTo>
                  <a:lnTo>
                    <a:pt x="345452" y="79197"/>
                  </a:lnTo>
                  <a:lnTo>
                    <a:pt x="338239" y="79197"/>
                  </a:lnTo>
                  <a:lnTo>
                    <a:pt x="338239" y="93599"/>
                  </a:lnTo>
                  <a:lnTo>
                    <a:pt x="345452" y="93599"/>
                  </a:lnTo>
                  <a:lnTo>
                    <a:pt x="352628" y="93599"/>
                  </a:lnTo>
                  <a:lnTo>
                    <a:pt x="352628" y="79197"/>
                  </a:lnTo>
                  <a:close/>
                </a:path>
                <a:path w="353059" h="432434">
                  <a:moveTo>
                    <a:pt x="352628" y="0"/>
                  </a:moveTo>
                  <a:lnTo>
                    <a:pt x="345452" y="0"/>
                  </a:lnTo>
                  <a:lnTo>
                    <a:pt x="338239" y="0"/>
                  </a:lnTo>
                  <a:lnTo>
                    <a:pt x="338239" y="7200"/>
                  </a:lnTo>
                  <a:lnTo>
                    <a:pt x="345452" y="7200"/>
                  </a:lnTo>
                  <a:lnTo>
                    <a:pt x="352628" y="7200"/>
                  </a:lnTo>
                  <a:lnTo>
                    <a:pt x="3526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377704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5689"/>
                </a:moveTo>
                <a:lnTo>
                  <a:pt x="5664" y="5689"/>
                </a:lnTo>
                <a:lnTo>
                  <a:pt x="0" y="5689"/>
                </a:lnTo>
                <a:lnTo>
                  <a:pt x="0" y="11353"/>
                </a:lnTo>
                <a:lnTo>
                  <a:pt x="5651" y="11353"/>
                </a:lnTo>
                <a:lnTo>
                  <a:pt x="11328" y="11353"/>
                </a:lnTo>
                <a:lnTo>
                  <a:pt x="11328" y="5689"/>
                </a:lnTo>
                <a:close/>
              </a:path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5676"/>
                </a:lnTo>
                <a:lnTo>
                  <a:pt x="5651" y="5676"/>
                </a:lnTo>
                <a:lnTo>
                  <a:pt x="11328" y="567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77704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11366"/>
                </a:lnTo>
                <a:lnTo>
                  <a:pt x="5651" y="11366"/>
                </a:lnTo>
                <a:lnTo>
                  <a:pt x="11328" y="1136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3707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05200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7333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145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0956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37078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05200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332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145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0956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078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7078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7078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7078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7078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7078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7078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7078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37078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4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6896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6896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8967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68967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68967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968968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68967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68967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68967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68967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68968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5" name="object 55"/>
          <p:cNvGrpSpPr/>
          <p:nvPr/>
        </p:nvGrpSpPr>
        <p:grpSpPr>
          <a:xfrm>
            <a:off x="8529735" y="488195"/>
            <a:ext cx="1405255" cy="121285"/>
            <a:chOff x="8529735" y="488195"/>
            <a:chExt cx="1405255" cy="12128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5" y="488195"/>
              <a:ext cx="89661" cy="12096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4" y="489869"/>
              <a:ext cx="99377" cy="117767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17" y="489864"/>
              <a:ext cx="186809" cy="119280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9" y="489866"/>
              <a:ext cx="91465" cy="119278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4" y="489858"/>
              <a:ext cx="93725" cy="11777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5" y="489866"/>
              <a:ext cx="92862" cy="117754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33" y="489872"/>
              <a:ext cx="92494" cy="11775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5" y="490028"/>
              <a:ext cx="109994" cy="11760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40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8" y="413763"/>
            <a:ext cx="248902" cy="274462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9"/>
            <a:ext cx="1125985" cy="38914"/>
          </a:xfrm>
          <a:prstGeom prst="rect">
            <a:avLst/>
          </a:prstGeom>
        </p:spPr>
      </p:pic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DBEF8512-7B50-4FF7-8868-29BB9EC0B706}"/>
              </a:ext>
            </a:extLst>
          </p:cNvPr>
          <p:cNvSpPr txBox="1"/>
          <p:nvPr/>
        </p:nvSpPr>
        <p:spPr>
          <a:xfrm>
            <a:off x="2750671" y="3780166"/>
            <a:ext cx="7772400" cy="2205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40"/>
              </a:spcAft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ASSISTENZA TECNICA</a:t>
            </a:r>
            <a:r>
              <a:rPr lang="it-IT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240"/>
              </a:spcAft>
            </a:pPr>
            <a:endParaRPr lang="it-IT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24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supporto delle attività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compilazione e invio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 disponibile l’assistenza tecnica e applicativa di Umbria Digitale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S.c.a.r.l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che sarà attiva dal lunedì al giovedì dalle ore 8:00 alle ore 18:00, il venerdì dalle ore 8:00 alle ore 14:00, sabato e festivi esclusi. Per richiedere l’attivazione del servizio contattare il Service Desk (n.ro verde 848.88.33.66 oppure 075.5027999 - email servicedesk@umbriadigitale.it).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1766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57058"/>
            <a:ext cx="6828346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ISTRUTTORIA E VALUTAZIONE DELLE DOMANDA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133514" y="2040611"/>
            <a:ext cx="9435418" cy="89268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 marR="1783714" algn="just">
              <a:lnSpc>
                <a:spcPct val="70800"/>
              </a:lnSpc>
              <a:spcBef>
                <a:spcPts val="800"/>
              </a:spcBef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L’ammissione a contributo </a:t>
            </a:r>
            <a:r>
              <a:rPr lang="it-IT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avverà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tenuto conto dell’ordine  cronologico  delle  domande  presentate 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 risultate ammissibili, sino ad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esaurimento  dei fondi disponibili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previa verifica di ammissibilità ai sensi di quanto previsto dal Bando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21248" y="2169862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2" name="object 37">
            <a:extLst>
              <a:ext uri="{FF2B5EF4-FFF2-40B4-BE49-F238E27FC236}">
                <a16:creationId xmlns:a16="http://schemas.microsoft.com/office/drawing/2014/main" id="{9E4794E9-6CB9-4BCA-A8F8-EAC4F1F4C979}"/>
              </a:ext>
            </a:extLst>
          </p:cNvPr>
          <p:cNvSpPr/>
          <p:nvPr/>
        </p:nvSpPr>
        <p:spPr>
          <a:xfrm>
            <a:off x="521247" y="3228167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CasellaDiTesto 322">
            <a:extLst>
              <a:ext uri="{FF2B5EF4-FFF2-40B4-BE49-F238E27FC236}">
                <a16:creationId xmlns:a16="http://schemas.microsoft.com/office/drawing/2014/main" id="{85DEF812-BFEE-4A34-B263-FCA553E8863C}"/>
              </a:ext>
            </a:extLst>
          </p:cNvPr>
          <p:cNvSpPr txBox="1"/>
          <p:nvPr/>
        </p:nvSpPr>
        <p:spPr>
          <a:xfrm>
            <a:off x="1105575" y="3077437"/>
            <a:ext cx="8679419" cy="28472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Sviluppumbria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effettua un’istruttoria formale, mediante i propri uffici, secondo i criteri di ammissibilità e coerenza finalizzata ad accertare: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ricevibilità della domanda (invio nei termini previsti dal Bando, completezza e regolarità) – (si/no);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l’ammissibilità della domanda (presenza dei requisiti soggettivi previsti dal Bando per le imprese beneficiarie) - (si/no);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eriod"/>
            </a:pP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verifica della Regolarità Contributiva (Durc) - (si/no);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rispetto della normativa antimafia, e, quindi, la mancata di decadenza, di sospensione o di divieto previste dall’art. 67 del D. Lgs. 159/2011 e </a:t>
            </a:r>
            <a:r>
              <a:rPr lang="it-IT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it-IT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(si/no)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5" name="object 37">
            <a:extLst>
              <a:ext uri="{FF2B5EF4-FFF2-40B4-BE49-F238E27FC236}">
                <a16:creationId xmlns:a16="http://schemas.microsoft.com/office/drawing/2014/main" id="{1FE67ED2-8A9B-4850-A94D-97D4C1E75EF5}"/>
              </a:ext>
            </a:extLst>
          </p:cNvPr>
          <p:cNvSpPr/>
          <p:nvPr/>
        </p:nvSpPr>
        <p:spPr>
          <a:xfrm>
            <a:off x="550739" y="6423894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CasellaDiTesto 327">
            <a:extLst>
              <a:ext uri="{FF2B5EF4-FFF2-40B4-BE49-F238E27FC236}">
                <a16:creationId xmlns:a16="http://schemas.microsoft.com/office/drawing/2014/main" id="{03CA9483-DD9E-4342-9302-09FB93FBB87F}"/>
              </a:ext>
            </a:extLst>
          </p:cNvPr>
          <p:cNvSpPr txBox="1"/>
          <p:nvPr/>
        </p:nvSpPr>
        <p:spPr>
          <a:xfrm>
            <a:off x="1135051" y="6229587"/>
            <a:ext cx="84186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L’attività istruttoria complessiva (formale e di merito) dovrà concludersi entro il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termine massimo di 90 giorni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dalla data di presentazione della domanda, salvo eventuali sospensioni in caso di necessità di integrazioni/chiarimenti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7389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57058"/>
            <a:ext cx="6828346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AMMISSIONE E ATTUAZIONE DEL PROGETTO AMMESSO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331635" y="2040611"/>
            <a:ext cx="9086072" cy="70256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 marR="1783714" algn="just">
              <a:lnSpc>
                <a:spcPct val="70800"/>
              </a:lnSpc>
              <a:spcBef>
                <a:spcPts val="800"/>
              </a:spcBef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procedura prevede che, in caso di raggiungimento del punteggio minimo di 51 punti su 100, </a:t>
            </a:r>
            <a:r>
              <a:rPr lang="it-IT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Sviluppumbria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S.p.a. provvede alla concessione del contributo</a:t>
            </a:r>
            <a:endParaRPr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810284" y="2125588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2" name="object 37">
            <a:extLst>
              <a:ext uri="{FF2B5EF4-FFF2-40B4-BE49-F238E27FC236}">
                <a16:creationId xmlns:a16="http://schemas.microsoft.com/office/drawing/2014/main" id="{9E4794E9-6CB9-4BCA-A8F8-EAC4F1F4C979}"/>
              </a:ext>
            </a:extLst>
          </p:cNvPr>
          <p:cNvSpPr/>
          <p:nvPr/>
        </p:nvSpPr>
        <p:spPr>
          <a:xfrm>
            <a:off x="764349" y="3339522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7">
            <a:extLst>
              <a:ext uri="{FF2B5EF4-FFF2-40B4-BE49-F238E27FC236}">
                <a16:creationId xmlns:a16="http://schemas.microsoft.com/office/drawing/2014/main" id="{1FE67ED2-8A9B-4850-A94D-97D4C1E75EF5}"/>
              </a:ext>
            </a:extLst>
          </p:cNvPr>
          <p:cNvSpPr/>
          <p:nvPr/>
        </p:nvSpPr>
        <p:spPr>
          <a:xfrm>
            <a:off x="696226" y="4366257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CasellaDiTesto 325">
            <a:extLst>
              <a:ext uri="{FF2B5EF4-FFF2-40B4-BE49-F238E27FC236}">
                <a16:creationId xmlns:a16="http://schemas.microsoft.com/office/drawing/2014/main" id="{619DBA9D-5EA0-4DC7-93CE-7D1BFD938E7F}"/>
              </a:ext>
            </a:extLst>
          </p:cNvPr>
          <p:cNvSpPr txBox="1"/>
          <p:nvPr/>
        </p:nvSpPr>
        <p:spPr>
          <a:xfrm>
            <a:off x="1245237" y="3344803"/>
            <a:ext cx="8135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L’intervento deve essere completato entro il 28 febbraio 2022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" name="CasellaDiTesto 326">
            <a:extLst>
              <a:ext uri="{FF2B5EF4-FFF2-40B4-BE49-F238E27FC236}">
                <a16:creationId xmlns:a16="http://schemas.microsoft.com/office/drawing/2014/main" id="{C9A84250-4966-4E1D-9086-B97DDDB702EB}"/>
              </a:ext>
            </a:extLst>
          </p:cNvPr>
          <p:cNvSpPr txBox="1"/>
          <p:nvPr/>
        </p:nvSpPr>
        <p:spPr>
          <a:xfrm>
            <a:off x="1296435" y="4305895"/>
            <a:ext cx="77157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E’ consentita la rendicontazione di una spesa inferiore a quella ammessa purché almeno pari al 70% della stessa,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pena la revoca dell’intero contributo concesso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object 37">
            <a:extLst>
              <a:ext uri="{FF2B5EF4-FFF2-40B4-BE49-F238E27FC236}">
                <a16:creationId xmlns:a16="http://schemas.microsoft.com/office/drawing/2014/main" id="{E8EA0BB7-E953-44A9-9C32-1B1C5EF7C587}"/>
              </a:ext>
            </a:extLst>
          </p:cNvPr>
          <p:cNvSpPr/>
          <p:nvPr/>
        </p:nvSpPr>
        <p:spPr>
          <a:xfrm>
            <a:off x="707656" y="5727251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0" name="CasellaDiTesto 329">
            <a:extLst>
              <a:ext uri="{FF2B5EF4-FFF2-40B4-BE49-F238E27FC236}">
                <a16:creationId xmlns:a16="http://schemas.microsoft.com/office/drawing/2014/main" id="{92C153A7-D651-4835-BB9D-D61448F7046A}"/>
              </a:ext>
            </a:extLst>
          </p:cNvPr>
          <p:cNvSpPr txBox="1"/>
          <p:nvPr/>
        </p:nvSpPr>
        <p:spPr>
          <a:xfrm>
            <a:off x="1220457" y="5696691"/>
            <a:ext cx="77138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L’impresa beneficiaria può ottenere un anticipo pari al 40% del contributo concesso previa richiesta informatica di erogazione da effettuare attraverso richiesta a mezzo </a:t>
            </a:r>
            <a:r>
              <a:rPr lang="it-IT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pec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4"/>
              </a:rPr>
              <a:t>sviluppumbria@legalmail.it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allegando copia della fideiussione a prima richiesta, assicurativa o bancaria.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32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57058"/>
            <a:ext cx="6828346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AMMISSIONE E VALUTAZIONE DEL PROGETTO AMMESSO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38" name="Oggetto 37">
            <a:extLst>
              <a:ext uri="{FF2B5EF4-FFF2-40B4-BE49-F238E27FC236}">
                <a16:creationId xmlns:a16="http://schemas.microsoft.com/office/drawing/2014/main" id="{B07D1323-5B69-4D23-BE04-D897E56942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188974"/>
              </p:ext>
            </p:extLst>
          </p:nvPr>
        </p:nvGraphicFramePr>
        <p:xfrm>
          <a:off x="563695" y="2088428"/>
          <a:ext cx="9278805" cy="5121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4" imgW="6120457" imgH="3378001" progId="Word.Document.12">
                  <p:embed/>
                </p:oleObj>
              </mc:Choice>
              <mc:Fallback>
                <p:oleObj name="Document" r:id="rId14" imgW="6120457" imgH="337800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3695" y="2088428"/>
                        <a:ext cx="9278805" cy="51219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304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763" y="507744"/>
            <a:ext cx="6828346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AMMISSIONE E VALUTAZIONE DEL PROGETTO AMMESSO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324" name="Oggetto 323">
            <a:extLst>
              <a:ext uri="{FF2B5EF4-FFF2-40B4-BE49-F238E27FC236}">
                <a16:creationId xmlns:a16="http://schemas.microsoft.com/office/drawing/2014/main" id="{CFBD7B94-85BA-4D55-A629-82DDA39800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460118"/>
              </p:ext>
            </p:extLst>
          </p:nvPr>
        </p:nvGraphicFramePr>
        <p:xfrm>
          <a:off x="758709" y="1529277"/>
          <a:ext cx="8880296" cy="6033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4" imgW="6055292" imgH="5422515" progId="Word.Document.12">
                  <p:embed/>
                </p:oleObj>
              </mc:Choice>
              <mc:Fallback>
                <p:oleObj name="Document" r:id="rId14" imgW="6055292" imgH="542251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58709" y="1529277"/>
                        <a:ext cx="8880296" cy="60335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3914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763" y="585967"/>
            <a:ext cx="6828346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OBBLIGHI PER I BENEFICIARI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2" name="CasellaDiTesto 321">
            <a:extLst>
              <a:ext uri="{FF2B5EF4-FFF2-40B4-BE49-F238E27FC236}">
                <a16:creationId xmlns:a16="http://schemas.microsoft.com/office/drawing/2014/main" id="{845E09F2-F8E9-40DB-84B9-35A7C6A28F13}"/>
              </a:ext>
            </a:extLst>
          </p:cNvPr>
          <p:cNvSpPr txBox="1"/>
          <p:nvPr/>
        </p:nvSpPr>
        <p:spPr>
          <a:xfrm>
            <a:off x="582439" y="1433450"/>
            <a:ext cx="9004220" cy="547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5"/>
              </a:spcAft>
              <a:buFontTx/>
              <a:buChar char="-"/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realizzare le attività in conformità al progetto approvato nel rispetto del termine previsto per l’esecuzione; </a:t>
            </a: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endParaRPr lang="it-IT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adottare un sistema di contabilità separato ovvero un sistema di codificazione contabile adeguato per le attività oggetto del finanziamento, tale da consentire la tracciabilità delle transazioni; </a:t>
            </a: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endParaRPr lang="it-IT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conservare in originale o su supporti comunemente accettati la documentazione amministrativa e contabile riferita all’attività in base alle normative vigenti e a metterla a disposizione in caso di controllo per i tre anni successivi al pagamento del saldo da parte della U.E. del POR FESR; </a:t>
            </a: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endParaRPr lang="it-IT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rispettare la normativa in materia fiscale, previdenziale e di sicurezza dei lavoratori e dei partecipanti impegnati nelle iniziative approvate nonché il rispetto della normativa in tema di concorrenza//ambiente/pari opportunità;</a:t>
            </a:r>
          </a:p>
          <a:p>
            <a:pPr algn="just">
              <a:spcAft>
                <a:spcPts val="85"/>
              </a:spcAft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indicare nelle fatture relative alle spese da rendicontare la dicitura POR FESR 2014-2020, il numero del CUP e il numero del CLP; </a:t>
            </a:r>
          </a:p>
          <a:p>
            <a:pPr marL="285750" indent="-285750" algn="just">
              <a:spcAft>
                <a:spcPts val="85"/>
              </a:spcAft>
              <a:buFontTx/>
              <a:buChar char="-"/>
            </a:pPr>
            <a:endParaRPr lang="it-IT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429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763" y="585967"/>
            <a:ext cx="6828346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OBBLIGHI PER I BENEFICIARI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2" name="CasellaDiTesto 321">
            <a:extLst>
              <a:ext uri="{FF2B5EF4-FFF2-40B4-BE49-F238E27FC236}">
                <a16:creationId xmlns:a16="http://schemas.microsoft.com/office/drawing/2014/main" id="{845E09F2-F8E9-40DB-84B9-35A7C6A28F13}"/>
              </a:ext>
            </a:extLst>
          </p:cNvPr>
          <p:cNvSpPr txBox="1"/>
          <p:nvPr/>
        </p:nvSpPr>
        <p:spPr>
          <a:xfrm>
            <a:off x="573148" y="1169515"/>
            <a:ext cx="9251362" cy="5645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5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 quanto riguarda gli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obblighi pubblicitari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le imprese beneficiarie sono tenute a rispettare la normativa comunitaria in materia di pubblicità. In particolare, le imprese beneficiarie sono tenute a: </a:t>
            </a:r>
          </a:p>
          <a:p>
            <a:pPr algn="just"/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informare il pubblico sul sostegno ottenuto dai fondi comunitari attraverso una breve descrizione dell’intervento in italiano e in inglese da inserire nel proprio sito web (ove questo esista) e attraverso l’affissione di un poster all’interno della propria struttura, di formato minimo A3, con le informazioni sul progetto. A tal proposito, nel portale regionale dedicato, si possono trovare le “Linee guida per le azioni di informazione” di cui si riporta il link: </a:t>
            </a:r>
          </a:p>
          <a:p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http://www.regione.umbria.it/</a:t>
            </a:r>
            <a:r>
              <a:rPr lang="it-IT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documents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/18/1613607/Linee_guida_per+i+beneficiari_finali_fesr14-20.pdf/ec9b2017-115b-4259-9a8b-6d1023e7de61.</a:t>
            </a:r>
          </a:p>
          <a:p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E’ possibile scaricare i loghi da apporre, relativi al POR FESR, al seguenti link http://www.regione.umbria.it/</a:t>
            </a:r>
            <a:r>
              <a:rPr lang="it-IT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documents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/18/3991672/stringa+FESR+2014-2020.pdf/0ffdd49b-2a15-4659-adb8-a448fe9e44df, mentre la dicitura da riportare riferita al progetto è la seguente: </a:t>
            </a:r>
            <a:r>
              <a:rPr lang="it-IT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</a:t>
            </a:r>
            <a:r>
              <a:rPr lang="it-IT" sz="18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Umbriaperta</a:t>
            </a:r>
            <a:r>
              <a:rPr lang="it-IT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it-IT" sz="18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Bando per il sostegno alle imprese ricettive</a:t>
            </a:r>
            <a:r>
              <a:rPr lang="it-IT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”; </a:t>
            </a:r>
          </a:p>
          <a:p>
            <a:pPr algn="just">
              <a:spcAft>
                <a:spcPts val="85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inserire in qualsiasi documento o materiale di diffusione presso il pubblico, indicazioni da cui risulti il finanziamento del FESR, l’emblema dell’Unione, della Repubblica Italiana e della Regione Umbria (vedi le “Linee guida per le azioni di informazione” sopra citate); </a:t>
            </a:r>
            <a:endParaRPr lang="it-IT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95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763" y="585967"/>
            <a:ext cx="6828346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OBBLIGHI PER I BENEFICIARI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3" name="CasellaDiTesto 322">
            <a:extLst>
              <a:ext uri="{FF2B5EF4-FFF2-40B4-BE49-F238E27FC236}">
                <a16:creationId xmlns:a16="http://schemas.microsoft.com/office/drawing/2014/main" id="{CAEBD77D-898F-4780-B513-F8EFB55D4F5B}"/>
              </a:ext>
            </a:extLst>
          </p:cNvPr>
          <p:cNvSpPr txBox="1"/>
          <p:nvPr/>
        </p:nvSpPr>
        <p:spPr>
          <a:xfrm>
            <a:off x="476252" y="1995616"/>
            <a:ext cx="9348258" cy="3226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rispettare la clausola di stabilità prevista dall’art. 71 del Reg. (UE) 1303/2013 per il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mantenimento di un investimento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ovvero dei posti di lavoro creati dalle PMI, ovvero di impegnarsi perché nei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 anni successivi al completamento dell’operazione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fronte della quale il contributo è stato concesso, l’operazione medesima non subisca modifiche sostanziali: </a:t>
            </a:r>
          </a:p>
          <a:p>
            <a:pPr algn="just"/>
            <a:endParaRPr lang="it-IT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45"/>
              </a:spcAft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 che ne alterino la natura o le modalità di esecuzione, o che procurino un vantaggio indebito a un’impresa o a un ente pubblico; </a:t>
            </a:r>
          </a:p>
          <a:p>
            <a:pPr algn="just">
              <a:spcAft>
                <a:spcPts val="145"/>
              </a:spcAft>
            </a:pPr>
            <a:endParaRPr lang="it-IT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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risultanti da un cambiamento nella natura della proprietà di un’infrastruttura o dalla cessazione di un’attività produttiva.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898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69771"/>
            <a:ext cx="655574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3100" dirty="0"/>
              <a:t>DOTAZIONE FINANZIARIA</a:t>
            </a:r>
            <a:endParaRPr sz="3100" dirty="0"/>
          </a:p>
        </p:txBody>
      </p:sp>
      <p:sp>
        <p:nvSpPr>
          <p:cNvPr id="3" name="object 3"/>
          <p:cNvSpPr txBox="1"/>
          <p:nvPr/>
        </p:nvSpPr>
        <p:spPr>
          <a:xfrm>
            <a:off x="2418952" y="2186715"/>
            <a:ext cx="7465756" cy="891397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39"/>
              </a:spcBef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dotazione finanziaria è pari ad € 8.000.000,00 stanziati da Regione Umbria a valere sul bilancio Regionale 2020 – 2022 sulle risorse del POR-FESR 2014-2020 Asse 3– Azione 3.2.1  e 8.2.1 </a:t>
            </a:r>
            <a:endParaRPr sz="2100" dirty="0">
              <a:latin typeface="Helvetica Neue"/>
              <a:cs typeface="Helvetica Neu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80615" y="2288466"/>
            <a:ext cx="438150" cy="915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800" b="1" spc="20" dirty="0">
                <a:solidFill>
                  <a:srgbClr val="5C5E5F"/>
                </a:solidFill>
                <a:latin typeface="Helvetica Neue"/>
                <a:cs typeface="Helvetica Neue"/>
              </a:rPr>
              <a:t>1</a:t>
            </a:r>
            <a:endParaRPr sz="5800">
              <a:latin typeface="Helvetica Neue"/>
              <a:cs typeface="Helvetica Neu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30991" y="2173526"/>
            <a:ext cx="1170305" cy="1170305"/>
          </a:xfrm>
          <a:custGeom>
            <a:avLst/>
            <a:gdLst/>
            <a:ahLst/>
            <a:cxnLst/>
            <a:rect l="l" t="t" r="r" b="b"/>
            <a:pathLst>
              <a:path w="1170305" h="1170304">
                <a:moveTo>
                  <a:pt x="1170241" y="585114"/>
                </a:moveTo>
                <a:lnTo>
                  <a:pt x="1168301" y="633101"/>
                </a:lnTo>
                <a:lnTo>
                  <a:pt x="1162583" y="680019"/>
                </a:lnTo>
                <a:lnTo>
                  <a:pt x="1153235" y="725719"/>
                </a:lnTo>
                <a:lnTo>
                  <a:pt x="1140410" y="770050"/>
                </a:lnTo>
                <a:lnTo>
                  <a:pt x="1124258" y="812860"/>
                </a:lnTo>
                <a:lnTo>
                  <a:pt x="1104930" y="854000"/>
                </a:lnTo>
                <a:lnTo>
                  <a:pt x="1082575" y="893319"/>
                </a:lnTo>
                <a:lnTo>
                  <a:pt x="1057345" y="930666"/>
                </a:lnTo>
                <a:lnTo>
                  <a:pt x="1029390" y="965890"/>
                </a:lnTo>
                <a:lnTo>
                  <a:pt x="998861" y="998842"/>
                </a:lnTo>
                <a:lnTo>
                  <a:pt x="965908" y="1029370"/>
                </a:lnTo>
                <a:lnTo>
                  <a:pt x="930683" y="1057324"/>
                </a:lnTo>
                <a:lnTo>
                  <a:pt x="893335" y="1082553"/>
                </a:lnTo>
                <a:lnTo>
                  <a:pt x="854016" y="1104907"/>
                </a:lnTo>
                <a:lnTo>
                  <a:pt x="812875" y="1124235"/>
                </a:lnTo>
                <a:lnTo>
                  <a:pt x="770064" y="1140386"/>
                </a:lnTo>
                <a:lnTo>
                  <a:pt x="725733" y="1153211"/>
                </a:lnTo>
                <a:lnTo>
                  <a:pt x="680033" y="1162558"/>
                </a:lnTo>
                <a:lnTo>
                  <a:pt x="633114" y="1168276"/>
                </a:lnTo>
                <a:lnTo>
                  <a:pt x="585127" y="1170216"/>
                </a:lnTo>
                <a:lnTo>
                  <a:pt x="537136" y="1168276"/>
                </a:lnTo>
                <a:lnTo>
                  <a:pt x="490214" y="1162558"/>
                </a:lnTo>
                <a:lnTo>
                  <a:pt x="444511" y="1153211"/>
                </a:lnTo>
                <a:lnTo>
                  <a:pt x="400178" y="1140386"/>
                </a:lnTo>
                <a:lnTo>
                  <a:pt x="357366" y="1124235"/>
                </a:lnTo>
                <a:lnTo>
                  <a:pt x="316224" y="1104907"/>
                </a:lnTo>
                <a:lnTo>
                  <a:pt x="276903" y="1082553"/>
                </a:lnTo>
                <a:lnTo>
                  <a:pt x="239555" y="1057324"/>
                </a:lnTo>
                <a:lnTo>
                  <a:pt x="204329" y="1029370"/>
                </a:lnTo>
                <a:lnTo>
                  <a:pt x="171376" y="998842"/>
                </a:lnTo>
                <a:lnTo>
                  <a:pt x="140848" y="965890"/>
                </a:lnTo>
                <a:lnTo>
                  <a:pt x="112893" y="930666"/>
                </a:lnTo>
                <a:lnTo>
                  <a:pt x="87663" y="893319"/>
                </a:lnTo>
                <a:lnTo>
                  <a:pt x="65309" y="854000"/>
                </a:lnTo>
                <a:lnTo>
                  <a:pt x="45981" y="812860"/>
                </a:lnTo>
                <a:lnTo>
                  <a:pt x="29829" y="770050"/>
                </a:lnTo>
                <a:lnTo>
                  <a:pt x="17004" y="725719"/>
                </a:lnTo>
                <a:lnTo>
                  <a:pt x="7658" y="680019"/>
                </a:lnTo>
                <a:lnTo>
                  <a:pt x="1939" y="633101"/>
                </a:lnTo>
                <a:lnTo>
                  <a:pt x="0" y="585114"/>
                </a:lnTo>
                <a:lnTo>
                  <a:pt x="1939" y="537125"/>
                </a:lnTo>
                <a:lnTo>
                  <a:pt x="7658" y="490205"/>
                </a:lnTo>
                <a:lnTo>
                  <a:pt x="17004" y="444504"/>
                </a:lnTo>
                <a:lnTo>
                  <a:pt x="29829" y="400172"/>
                </a:lnTo>
                <a:lnTo>
                  <a:pt x="45981" y="357360"/>
                </a:lnTo>
                <a:lnTo>
                  <a:pt x="65309" y="316219"/>
                </a:lnTo>
                <a:lnTo>
                  <a:pt x="87663" y="276900"/>
                </a:lnTo>
                <a:lnTo>
                  <a:pt x="112893" y="239552"/>
                </a:lnTo>
                <a:lnTo>
                  <a:pt x="140848" y="204327"/>
                </a:lnTo>
                <a:lnTo>
                  <a:pt x="171376" y="171375"/>
                </a:lnTo>
                <a:lnTo>
                  <a:pt x="204329" y="140846"/>
                </a:lnTo>
                <a:lnTo>
                  <a:pt x="239555" y="112892"/>
                </a:lnTo>
                <a:lnTo>
                  <a:pt x="276903" y="87663"/>
                </a:lnTo>
                <a:lnTo>
                  <a:pt x="316224" y="65309"/>
                </a:lnTo>
                <a:lnTo>
                  <a:pt x="357366" y="45980"/>
                </a:lnTo>
                <a:lnTo>
                  <a:pt x="400178" y="29829"/>
                </a:lnTo>
                <a:lnTo>
                  <a:pt x="444511" y="17004"/>
                </a:lnTo>
                <a:lnTo>
                  <a:pt x="490214" y="7658"/>
                </a:lnTo>
                <a:lnTo>
                  <a:pt x="537136" y="1939"/>
                </a:lnTo>
                <a:lnTo>
                  <a:pt x="585127" y="0"/>
                </a:lnTo>
                <a:lnTo>
                  <a:pt x="633114" y="1939"/>
                </a:lnTo>
                <a:lnTo>
                  <a:pt x="680033" y="7658"/>
                </a:lnTo>
                <a:lnTo>
                  <a:pt x="725733" y="17004"/>
                </a:lnTo>
                <a:lnTo>
                  <a:pt x="770064" y="29829"/>
                </a:lnTo>
                <a:lnTo>
                  <a:pt x="812875" y="45980"/>
                </a:lnTo>
                <a:lnTo>
                  <a:pt x="854016" y="65309"/>
                </a:lnTo>
                <a:lnTo>
                  <a:pt x="893335" y="87663"/>
                </a:lnTo>
                <a:lnTo>
                  <a:pt x="930683" y="112892"/>
                </a:lnTo>
                <a:lnTo>
                  <a:pt x="965908" y="140846"/>
                </a:lnTo>
                <a:lnTo>
                  <a:pt x="998861" y="171375"/>
                </a:lnTo>
                <a:lnTo>
                  <a:pt x="1029390" y="204327"/>
                </a:lnTo>
                <a:lnTo>
                  <a:pt x="1057345" y="239552"/>
                </a:lnTo>
                <a:lnTo>
                  <a:pt x="1082575" y="276900"/>
                </a:lnTo>
                <a:lnTo>
                  <a:pt x="1104930" y="316219"/>
                </a:lnTo>
                <a:lnTo>
                  <a:pt x="1124258" y="357360"/>
                </a:lnTo>
                <a:lnTo>
                  <a:pt x="1140410" y="400172"/>
                </a:lnTo>
                <a:lnTo>
                  <a:pt x="1153235" y="444504"/>
                </a:lnTo>
                <a:lnTo>
                  <a:pt x="1162583" y="490205"/>
                </a:lnTo>
                <a:lnTo>
                  <a:pt x="1168301" y="537125"/>
                </a:lnTo>
                <a:lnTo>
                  <a:pt x="1170241" y="585114"/>
                </a:lnTo>
                <a:close/>
              </a:path>
            </a:pathLst>
          </a:custGeom>
          <a:ln w="762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96976" y="4399515"/>
            <a:ext cx="7487726" cy="145565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40"/>
              </a:spcBef>
              <a:tabLst>
                <a:tab pos="5544185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E’ prevista una riserva di risorse pari ad € 1.000.000,00 per le imprese con sede operativa nei seguenti Comuni appartenenti all’Area del cratere sisma 2016: Arrone, Cascia, Cerreto di Spoleto, Ferentillo, Montefranco, Monteleone di Spoleto, Norcia, Poggiodomo, Polino, Preci, Sant’Anatolia di Narco, Scheggino, Sellano, Vallo di Nera, Spoleto (D.L. 189/2016)	</a:t>
            </a:r>
            <a:endParaRPr sz="2100" dirty="0">
              <a:latin typeface="Helvetica Neue"/>
              <a:cs typeface="Helvetica Neu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3882" y="4432675"/>
            <a:ext cx="438150" cy="915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800" b="1" spc="20" dirty="0">
                <a:solidFill>
                  <a:srgbClr val="5C5E5F"/>
                </a:solidFill>
                <a:latin typeface="Helvetica Neue"/>
                <a:cs typeface="Helvetica Neue"/>
              </a:rPr>
              <a:t>2</a:t>
            </a:r>
            <a:endParaRPr sz="5800">
              <a:latin typeface="Helvetica Neue"/>
              <a:cs typeface="Helvetica Neu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09015" y="4348221"/>
            <a:ext cx="1170305" cy="1170305"/>
          </a:xfrm>
          <a:custGeom>
            <a:avLst/>
            <a:gdLst/>
            <a:ahLst/>
            <a:cxnLst/>
            <a:rect l="l" t="t" r="r" b="b"/>
            <a:pathLst>
              <a:path w="1170305" h="1170304">
                <a:moveTo>
                  <a:pt x="1170228" y="585114"/>
                </a:moveTo>
                <a:lnTo>
                  <a:pt x="1168289" y="633103"/>
                </a:lnTo>
                <a:lnTo>
                  <a:pt x="1162570" y="680023"/>
                </a:lnTo>
                <a:lnTo>
                  <a:pt x="1153223" y="725724"/>
                </a:lnTo>
                <a:lnTo>
                  <a:pt x="1140399" y="770056"/>
                </a:lnTo>
                <a:lnTo>
                  <a:pt x="1124247" y="812868"/>
                </a:lnTo>
                <a:lnTo>
                  <a:pt x="1104919" y="854008"/>
                </a:lnTo>
                <a:lnTo>
                  <a:pt x="1082565" y="893328"/>
                </a:lnTo>
                <a:lnTo>
                  <a:pt x="1057336" y="930676"/>
                </a:lnTo>
                <a:lnTo>
                  <a:pt x="1029381" y="965901"/>
                </a:lnTo>
                <a:lnTo>
                  <a:pt x="998853" y="998853"/>
                </a:lnTo>
                <a:lnTo>
                  <a:pt x="965901" y="1029381"/>
                </a:lnTo>
                <a:lnTo>
                  <a:pt x="930676" y="1057336"/>
                </a:lnTo>
                <a:lnTo>
                  <a:pt x="893328" y="1082565"/>
                </a:lnTo>
                <a:lnTo>
                  <a:pt x="854008" y="1104919"/>
                </a:lnTo>
                <a:lnTo>
                  <a:pt x="812868" y="1124247"/>
                </a:lnTo>
                <a:lnTo>
                  <a:pt x="770056" y="1140399"/>
                </a:lnTo>
                <a:lnTo>
                  <a:pt x="725724" y="1153223"/>
                </a:lnTo>
                <a:lnTo>
                  <a:pt x="680023" y="1162570"/>
                </a:lnTo>
                <a:lnTo>
                  <a:pt x="633103" y="1168289"/>
                </a:lnTo>
                <a:lnTo>
                  <a:pt x="585114" y="1170228"/>
                </a:lnTo>
                <a:lnTo>
                  <a:pt x="537125" y="1168289"/>
                </a:lnTo>
                <a:lnTo>
                  <a:pt x="490205" y="1162570"/>
                </a:lnTo>
                <a:lnTo>
                  <a:pt x="444504" y="1153223"/>
                </a:lnTo>
                <a:lnTo>
                  <a:pt x="400172" y="1140399"/>
                </a:lnTo>
                <a:lnTo>
                  <a:pt x="357360" y="1124247"/>
                </a:lnTo>
                <a:lnTo>
                  <a:pt x="316219" y="1104919"/>
                </a:lnTo>
                <a:lnTo>
                  <a:pt x="276900" y="1082565"/>
                </a:lnTo>
                <a:lnTo>
                  <a:pt x="239552" y="1057336"/>
                </a:lnTo>
                <a:lnTo>
                  <a:pt x="204327" y="1029381"/>
                </a:lnTo>
                <a:lnTo>
                  <a:pt x="171375" y="998853"/>
                </a:lnTo>
                <a:lnTo>
                  <a:pt x="140846" y="965901"/>
                </a:lnTo>
                <a:lnTo>
                  <a:pt x="112892" y="930676"/>
                </a:lnTo>
                <a:lnTo>
                  <a:pt x="87663" y="893328"/>
                </a:lnTo>
                <a:lnTo>
                  <a:pt x="65309" y="854008"/>
                </a:lnTo>
                <a:lnTo>
                  <a:pt x="45980" y="812868"/>
                </a:lnTo>
                <a:lnTo>
                  <a:pt x="29829" y="770056"/>
                </a:lnTo>
                <a:lnTo>
                  <a:pt x="17004" y="725724"/>
                </a:lnTo>
                <a:lnTo>
                  <a:pt x="7658" y="680023"/>
                </a:lnTo>
                <a:lnTo>
                  <a:pt x="1939" y="633103"/>
                </a:lnTo>
                <a:lnTo>
                  <a:pt x="0" y="585114"/>
                </a:lnTo>
                <a:lnTo>
                  <a:pt x="1939" y="537125"/>
                </a:lnTo>
                <a:lnTo>
                  <a:pt x="7658" y="490205"/>
                </a:lnTo>
                <a:lnTo>
                  <a:pt x="17004" y="444504"/>
                </a:lnTo>
                <a:lnTo>
                  <a:pt x="29829" y="400172"/>
                </a:lnTo>
                <a:lnTo>
                  <a:pt x="45980" y="357360"/>
                </a:lnTo>
                <a:lnTo>
                  <a:pt x="65309" y="316219"/>
                </a:lnTo>
                <a:lnTo>
                  <a:pt x="87663" y="276900"/>
                </a:lnTo>
                <a:lnTo>
                  <a:pt x="112892" y="239552"/>
                </a:lnTo>
                <a:lnTo>
                  <a:pt x="140846" y="204327"/>
                </a:lnTo>
                <a:lnTo>
                  <a:pt x="171375" y="171375"/>
                </a:lnTo>
                <a:lnTo>
                  <a:pt x="204327" y="140846"/>
                </a:lnTo>
                <a:lnTo>
                  <a:pt x="239552" y="112892"/>
                </a:lnTo>
                <a:lnTo>
                  <a:pt x="276900" y="87663"/>
                </a:lnTo>
                <a:lnTo>
                  <a:pt x="316219" y="65309"/>
                </a:lnTo>
                <a:lnTo>
                  <a:pt x="357360" y="45980"/>
                </a:lnTo>
                <a:lnTo>
                  <a:pt x="400172" y="29829"/>
                </a:lnTo>
                <a:lnTo>
                  <a:pt x="444504" y="17004"/>
                </a:lnTo>
                <a:lnTo>
                  <a:pt x="490205" y="7658"/>
                </a:lnTo>
                <a:lnTo>
                  <a:pt x="537125" y="1939"/>
                </a:lnTo>
                <a:lnTo>
                  <a:pt x="585114" y="0"/>
                </a:lnTo>
                <a:lnTo>
                  <a:pt x="633103" y="1939"/>
                </a:lnTo>
                <a:lnTo>
                  <a:pt x="680023" y="7658"/>
                </a:lnTo>
                <a:lnTo>
                  <a:pt x="725724" y="17004"/>
                </a:lnTo>
                <a:lnTo>
                  <a:pt x="770056" y="29829"/>
                </a:lnTo>
                <a:lnTo>
                  <a:pt x="812868" y="45980"/>
                </a:lnTo>
                <a:lnTo>
                  <a:pt x="854008" y="65309"/>
                </a:lnTo>
                <a:lnTo>
                  <a:pt x="893328" y="87663"/>
                </a:lnTo>
                <a:lnTo>
                  <a:pt x="930676" y="112892"/>
                </a:lnTo>
                <a:lnTo>
                  <a:pt x="965901" y="140846"/>
                </a:lnTo>
                <a:lnTo>
                  <a:pt x="998853" y="171375"/>
                </a:lnTo>
                <a:lnTo>
                  <a:pt x="1029381" y="204327"/>
                </a:lnTo>
                <a:lnTo>
                  <a:pt x="1057336" y="239552"/>
                </a:lnTo>
                <a:lnTo>
                  <a:pt x="1082565" y="276900"/>
                </a:lnTo>
                <a:lnTo>
                  <a:pt x="1104919" y="316219"/>
                </a:lnTo>
                <a:lnTo>
                  <a:pt x="1124247" y="357360"/>
                </a:lnTo>
                <a:lnTo>
                  <a:pt x="1140399" y="400172"/>
                </a:lnTo>
                <a:lnTo>
                  <a:pt x="1153223" y="444504"/>
                </a:lnTo>
                <a:lnTo>
                  <a:pt x="1162570" y="490205"/>
                </a:lnTo>
                <a:lnTo>
                  <a:pt x="1168289" y="537125"/>
                </a:lnTo>
                <a:lnTo>
                  <a:pt x="1170228" y="585114"/>
                </a:lnTo>
                <a:close/>
              </a:path>
            </a:pathLst>
          </a:custGeom>
          <a:ln w="762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5664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5676" y="5676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8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621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433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0058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5676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5664" y="0"/>
                </a:moveTo>
                <a:lnTo>
                  <a:pt x="0" y="0"/>
                </a:lnTo>
                <a:lnTo>
                  <a:pt x="0" y="5664"/>
                </a:lnTo>
                <a:lnTo>
                  <a:pt x="0" y="7556"/>
                </a:lnTo>
                <a:lnTo>
                  <a:pt x="5664" y="7556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5676" y="5664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81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81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81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81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9981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9981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9981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9981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64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34336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12"/>
                </a:moveTo>
                <a:lnTo>
                  <a:pt x="7175" y="0"/>
                </a:lnTo>
                <a:lnTo>
                  <a:pt x="0" y="12"/>
                </a:lnTo>
                <a:lnTo>
                  <a:pt x="0" y="7200"/>
                </a:lnTo>
                <a:lnTo>
                  <a:pt x="0" y="14401"/>
                </a:lnTo>
                <a:lnTo>
                  <a:pt x="7175" y="14401"/>
                </a:lnTo>
                <a:lnTo>
                  <a:pt x="14376" y="14401"/>
                </a:lnTo>
                <a:lnTo>
                  <a:pt x="14389" y="7213"/>
                </a:lnTo>
                <a:lnTo>
                  <a:pt x="14389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02070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12"/>
                </a:moveTo>
                <a:lnTo>
                  <a:pt x="1270" y="12"/>
                </a:lnTo>
                <a:lnTo>
                  <a:pt x="0" y="0"/>
                </a:lnTo>
                <a:lnTo>
                  <a:pt x="0" y="7213"/>
                </a:lnTo>
                <a:lnTo>
                  <a:pt x="0" y="14401"/>
                </a:lnTo>
                <a:lnTo>
                  <a:pt x="1270" y="14401"/>
                </a:lnTo>
                <a:lnTo>
                  <a:pt x="14414" y="14401"/>
                </a:lnTo>
                <a:lnTo>
                  <a:pt x="14414" y="7213"/>
                </a:lnTo>
                <a:lnTo>
                  <a:pt x="14414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3433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75" y="14401"/>
                </a:lnTo>
                <a:lnTo>
                  <a:pt x="10490" y="14414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36632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452712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53909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625508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71190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7983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200" y="14414"/>
                </a:lnTo>
                <a:lnTo>
                  <a:pt x="7200" y="7200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7200"/>
                </a:lnTo>
                <a:lnTo>
                  <a:pt x="7213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8847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9711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05751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14389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230320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31670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40310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847925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84792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847925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84792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847925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84792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93433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75" y="14401"/>
                </a:lnTo>
                <a:lnTo>
                  <a:pt x="14376" y="14414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93433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12"/>
                </a:moveTo>
                <a:lnTo>
                  <a:pt x="7175" y="0"/>
                </a:lnTo>
                <a:lnTo>
                  <a:pt x="0" y="12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93433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34336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93433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020709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495" y="0"/>
                </a:lnTo>
                <a:lnTo>
                  <a:pt x="0" y="0"/>
                </a:lnTo>
                <a:lnTo>
                  <a:pt x="0" y="14401"/>
                </a:lnTo>
                <a:lnTo>
                  <a:pt x="127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0207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0708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0207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02072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107119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107106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0710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07106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10710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0711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3504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93491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93491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193491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93491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193504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279915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7991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7991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7991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27991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2799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66326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36632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66326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36632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66326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52712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452711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452711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52711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711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53909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539096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53909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539096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625507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625507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625507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625507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1190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711905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71190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711905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798317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798317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798317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798317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884714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88471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884714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88471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971113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9711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97111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9711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57510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057510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057510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0057510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14389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14389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0143896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014389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230320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230320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230320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230320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31670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3167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31670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3167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40311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40310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40310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40310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47925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8479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84791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84791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84791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934336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93433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3433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3433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020721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02072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02072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02072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02072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107119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10711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107119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107119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107119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193517" y="6606260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193517" y="651983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193517" y="6433439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193504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193504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279915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79915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279915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36632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936632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936632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36632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452712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4527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45271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45271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45271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539097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53909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53909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53909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53909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539116" y="61816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625508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62550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625507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625507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625511" y="62680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711906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711905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711905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711905" y="63544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798317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7200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720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79831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798314" y="64408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884715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884708" y="652722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84792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47911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847911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47911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847911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34336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3433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93433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934336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934336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020721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020708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020708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020708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020708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107119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107106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07106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107106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107106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9193517" y="7038251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9193517" y="695186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9193517" y="6865442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9193517" y="677905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9193517" y="66926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9539096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9625507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962550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711905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9711905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9711905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798317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798317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9798317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979831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88471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884714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884714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884714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884714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971113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971113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9971113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9971113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97111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971103" y="6613626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0057511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0057510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057510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0057510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0057509" y="67000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0143897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014389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014389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143905" y="67864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0230320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0230320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0230325" y="68728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031670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0316706" y="69592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847925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0" y="0"/>
                </a:lnTo>
                <a:lnTo>
                  <a:pt x="0" y="11099"/>
                </a:lnTo>
                <a:lnTo>
                  <a:pt x="14389" y="1109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847911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847911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847911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934336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1112"/>
                </a:lnTo>
                <a:lnTo>
                  <a:pt x="7188" y="11112"/>
                </a:lnTo>
                <a:lnTo>
                  <a:pt x="14389" y="11112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93433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93433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93433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020721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9020708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020708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020708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9107119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910710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9107106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9107106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9193517" y="7383856"/>
            <a:ext cx="3175" cy="11430"/>
          </a:xfrm>
          <a:custGeom>
            <a:avLst/>
            <a:gdLst/>
            <a:ahLst/>
            <a:cxnLst/>
            <a:rect l="l" t="t" r="r" b="b"/>
            <a:pathLst>
              <a:path w="3175" h="11429">
                <a:moveTo>
                  <a:pt x="2743" y="0"/>
                </a:moveTo>
                <a:lnTo>
                  <a:pt x="0" y="0"/>
                </a:lnTo>
                <a:lnTo>
                  <a:pt x="0" y="11099"/>
                </a:lnTo>
                <a:lnTo>
                  <a:pt x="2743" y="1109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193517" y="72974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9193517" y="7211047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9193517" y="7124662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9971113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0057510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057510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014389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14389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14389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0230320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0230320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0230320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0230320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0316705" y="7470241"/>
            <a:ext cx="14604" cy="7620"/>
          </a:xfrm>
          <a:custGeom>
            <a:avLst/>
            <a:gdLst/>
            <a:ahLst/>
            <a:cxnLst/>
            <a:rect l="l" t="t" r="r" b="b"/>
            <a:pathLst>
              <a:path w="14604" h="7620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0316705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0316705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0316705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0316705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0403113" y="7470254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0403116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040311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040311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040311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0403113" y="70456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0489520" y="7383852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0489501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10489501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10489520" y="7132018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0575916" y="7297445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0575916" y="721842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08" name="object 308"/>
          <p:cNvGrpSpPr/>
          <p:nvPr/>
        </p:nvGrpSpPr>
        <p:grpSpPr>
          <a:xfrm>
            <a:off x="8529731" y="488191"/>
            <a:ext cx="1405255" cy="121285"/>
            <a:chOff x="8529731" y="488191"/>
            <a:chExt cx="1405255" cy="121285"/>
          </a:xfrm>
        </p:grpSpPr>
        <p:pic>
          <p:nvPicPr>
            <p:cNvPr id="309" name="object 30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1" y="488191"/>
              <a:ext cx="89661" cy="120967"/>
            </a:xfrm>
            <a:prstGeom prst="rect">
              <a:avLst/>
            </a:prstGeom>
          </p:spPr>
        </p:pic>
        <p:pic>
          <p:nvPicPr>
            <p:cNvPr id="310" name="object 3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1" y="489872"/>
              <a:ext cx="99390" cy="117767"/>
            </a:xfrm>
            <a:prstGeom prst="rect">
              <a:avLst/>
            </a:prstGeom>
          </p:spPr>
        </p:pic>
        <p:pic>
          <p:nvPicPr>
            <p:cNvPr id="311" name="object 3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29" y="489866"/>
              <a:ext cx="186795" cy="119273"/>
            </a:xfrm>
            <a:prstGeom prst="rect">
              <a:avLst/>
            </a:prstGeom>
          </p:spPr>
        </p:pic>
        <p:sp>
          <p:nvSpPr>
            <p:cNvPr id="312" name="object 312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3" name="object 3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8" y="489874"/>
              <a:ext cx="91465" cy="119265"/>
            </a:xfrm>
            <a:prstGeom prst="rect">
              <a:avLst/>
            </a:prstGeom>
          </p:spPr>
        </p:pic>
        <p:pic>
          <p:nvPicPr>
            <p:cNvPr id="314" name="object 3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1" y="489860"/>
              <a:ext cx="93725" cy="117767"/>
            </a:xfrm>
            <a:prstGeom prst="rect">
              <a:avLst/>
            </a:prstGeom>
          </p:spPr>
        </p:pic>
        <p:pic>
          <p:nvPicPr>
            <p:cNvPr id="315" name="object 3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3" y="489875"/>
              <a:ext cx="92862" cy="117754"/>
            </a:xfrm>
            <a:prstGeom prst="rect">
              <a:avLst/>
            </a:prstGeom>
          </p:spPr>
        </p:pic>
        <p:pic>
          <p:nvPicPr>
            <p:cNvPr id="316" name="object 3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5" y="489860"/>
              <a:ext cx="92481" cy="117767"/>
            </a:xfrm>
            <a:prstGeom prst="rect">
              <a:avLst/>
            </a:prstGeom>
          </p:spPr>
        </p:pic>
        <p:pic>
          <p:nvPicPr>
            <p:cNvPr id="317" name="object 3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2" y="490030"/>
              <a:ext cx="109994" cy="117601"/>
            </a:xfrm>
            <a:prstGeom prst="rect">
              <a:avLst/>
            </a:prstGeom>
          </p:spPr>
        </p:pic>
        <p:sp>
          <p:nvSpPr>
            <p:cNvPr id="318" name="object 318"/>
            <p:cNvSpPr/>
            <p:nvPr/>
          </p:nvSpPr>
          <p:spPr>
            <a:xfrm>
              <a:off x="977418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9" name="object 3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69" y="489866"/>
              <a:ext cx="89357" cy="117754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0" y="489866"/>
              <a:ext cx="89369" cy="117754"/>
            </a:xfrm>
            <a:prstGeom prst="rect">
              <a:avLst/>
            </a:prstGeom>
          </p:spPr>
        </p:pic>
      </p:grpSp>
      <p:pic>
        <p:nvPicPr>
          <p:cNvPr id="321" name="object 3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88" y="413766"/>
            <a:ext cx="248889" cy="274462"/>
          </a:xfrm>
          <a:prstGeom prst="rect">
            <a:avLst/>
          </a:prstGeom>
        </p:spPr>
      </p:pic>
      <p:pic>
        <p:nvPicPr>
          <p:cNvPr id="322" name="object 3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33" y="690581"/>
            <a:ext cx="1125973" cy="3892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880554" y="657058"/>
            <a:ext cx="5333365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PER INFORMAZIONI</a:t>
            </a:r>
            <a:endParaRPr spc="-20" dirty="0"/>
          </a:p>
        </p:txBody>
      </p:sp>
      <p:sp>
        <p:nvSpPr>
          <p:cNvPr id="15" name="object 15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11366"/>
                </a:lnTo>
                <a:lnTo>
                  <a:pt x="11341" y="1136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11366"/>
                </a:lnTo>
                <a:lnTo>
                  <a:pt x="11341" y="1136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41" y="0"/>
                </a:moveTo>
                <a:lnTo>
                  <a:pt x="0" y="0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41" y="0"/>
                </a:moveTo>
                <a:lnTo>
                  <a:pt x="0" y="0"/>
                </a:lnTo>
                <a:lnTo>
                  <a:pt x="0" y="11366"/>
                </a:lnTo>
                <a:lnTo>
                  <a:pt x="11341" y="1136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41" y="0"/>
                </a:moveTo>
                <a:lnTo>
                  <a:pt x="0" y="0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41" y="0"/>
                </a:moveTo>
                <a:lnTo>
                  <a:pt x="0" y="0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7" name="object 47"/>
          <p:cNvGrpSpPr/>
          <p:nvPr/>
        </p:nvGrpSpPr>
        <p:grpSpPr>
          <a:xfrm>
            <a:off x="8529736" y="488193"/>
            <a:ext cx="1405255" cy="121285"/>
            <a:chOff x="8529736" y="488193"/>
            <a:chExt cx="1405255" cy="121285"/>
          </a:xfrm>
        </p:grpSpPr>
        <p:pic>
          <p:nvPicPr>
            <p:cNvPr id="48" name="object 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6" y="488193"/>
              <a:ext cx="89661" cy="120967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7" y="489866"/>
              <a:ext cx="99377" cy="117767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20" y="489864"/>
              <a:ext cx="186796" cy="119278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2" y="489864"/>
              <a:ext cx="91465" cy="119278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3" y="489861"/>
              <a:ext cx="93725" cy="117767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8" y="489877"/>
              <a:ext cx="92849" cy="117754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36" y="489863"/>
              <a:ext cx="92494" cy="117767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8" y="490032"/>
              <a:ext cx="109994" cy="117601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5" y="489868"/>
              <a:ext cx="89344" cy="117754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4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60" name="object 6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80" y="413767"/>
            <a:ext cx="248902" cy="274457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5" y="690576"/>
            <a:ext cx="1125985" cy="38914"/>
          </a:xfrm>
          <a:prstGeom prst="rect">
            <a:avLst/>
          </a:prstGeom>
        </p:spPr>
      </p:pic>
      <p:sp>
        <p:nvSpPr>
          <p:cNvPr id="63" name="CasellaDiTesto 62">
            <a:extLst>
              <a:ext uri="{FF2B5EF4-FFF2-40B4-BE49-F238E27FC236}">
                <a16:creationId xmlns:a16="http://schemas.microsoft.com/office/drawing/2014/main" id="{E98E0C54-647B-4AC6-8612-286FAA4D0239}"/>
              </a:ext>
            </a:extLst>
          </p:cNvPr>
          <p:cNvSpPr txBox="1"/>
          <p:nvPr/>
        </p:nvSpPr>
        <p:spPr>
          <a:xfrm>
            <a:off x="376793" y="1761071"/>
            <a:ext cx="988068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rtl="0"/>
            <a:r>
              <a:rPr lang="it-IT" sz="1800" b="0" i="0" u="none" strike="noStrike" baseline="0" dirty="0">
                <a:solidFill>
                  <a:srgbClr val="535353"/>
                </a:solidFill>
                <a:latin typeface="Arial" panose="020B0604020202020204" pitchFamily="34" charset="0"/>
              </a:rPr>
              <a:t>Il Bando, comprensivo di tutti gli allegati, è l’unica fonte di informazione ufficiale, può essere visionato e consultato al link: </a:t>
            </a:r>
          </a:p>
          <a:p>
            <a:pPr marR="0" algn="just" rtl="0"/>
            <a:endParaRPr lang="it-IT" sz="1800" b="0" i="0" u="none" strike="noStrike" baseline="0" dirty="0">
              <a:solidFill>
                <a:srgbClr val="535353"/>
              </a:solidFill>
              <a:latin typeface="Arial" panose="020B0604020202020204" pitchFamily="34" charset="0"/>
            </a:endParaRPr>
          </a:p>
          <a:p>
            <a:pPr marR="0" algn="just" rtl="0"/>
            <a:r>
              <a:rPr lang="it-IT" sz="1800" b="0" i="0" u="sng" strike="noStrike" baseline="0" dirty="0">
                <a:solidFill>
                  <a:srgbClr val="0000FF"/>
                </a:solidFill>
                <a:latin typeface="Arial" panose="020B0604020202020204" pitchFamily="34" charset="0"/>
                <a:hlinkClick r:id="rId14"/>
              </a:rPr>
              <a:t>https://www.sviluppumbria.it/avvisi-pubblici</a:t>
            </a:r>
            <a:endParaRPr lang="it-IT" sz="1800" b="0" i="0" u="none" strike="noStrike" baseline="0" dirty="0">
              <a:solidFill>
                <a:srgbClr val="535353"/>
              </a:solidFill>
              <a:latin typeface="Arial" panose="020B0604020202020204" pitchFamily="34" charset="0"/>
              <a:hlinkClick r:id="rId14"/>
            </a:endParaRPr>
          </a:p>
          <a:p>
            <a:pPr marR="0" algn="just" rtl="0"/>
            <a:endParaRPr lang="it-IT" sz="1800" b="0" i="0" u="none" strike="noStrike" baseline="0" dirty="0">
              <a:solidFill>
                <a:srgbClr val="535353"/>
              </a:solidFill>
              <a:latin typeface="Arial" panose="020B0604020202020204" pitchFamily="34" charset="0"/>
            </a:endParaRPr>
          </a:p>
          <a:p>
            <a:pPr marR="0" algn="just" rtl="0"/>
            <a:r>
              <a:rPr lang="it-IT" sz="1800" b="0" i="0" u="none" strike="noStrike" baseline="0" dirty="0">
                <a:solidFill>
                  <a:srgbClr val="535353"/>
                </a:solidFill>
                <a:latin typeface="Arial" panose="020B0604020202020204" pitchFamily="34" charset="0"/>
              </a:rPr>
              <a:t>Per ulteriori chiarimenti, puoi contattare </a:t>
            </a:r>
            <a:r>
              <a:rPr lang="it-IT" sz="1800" b="0" i="0" u="none" strike="noStrike" baseline="0" dirty="0" err="1">
                <a:solidFill>
                  <a:srgbClr val="535353"/>
                </a:solidFill>
                <a:latin typeface="Arial" panose="020B0604020202020204" pitchFamily="34" charset="0"/>
              </a:rPr>
              <a:t>Sviluppumbria</a:t>
            </a:r>
            <a:r>
              <a:rPr lang="it-IT" sz="1800" b="0" i="0" u="none" strike="noStrike" baseline="0" dirty="0">
                <a:solidFill>
                  <a:srgbClr val="535353"/>
                </a:solidFill>
                <a:latin typeface="Arial" panose="020B0604020202020204" pitchFamily="34" charset="0"/>
              </a:rPr>
              <a:t> chiamando alle sedi di:</a:t>
            </a:r>
          </a:p>
          <a:p>
            <a:pPr marR="0" algn="just" rtl="0"/>
            <a:endParaRPr lang="it-IT" dirty="0">
              <a:solidFill>
                <a:srgbClr val="535353"/>
              </a:solidFill>
              <a:latin typeface="Arial" panose="020B0604020202020204" pitchFamily="34" charset="0"/>
            </a:endParaRPr>
          </a:p>
          <a:p>
            <a:pPr marR="0" algn="just" rtl="0"/>
            <a:r>
              <a:rPr lang="it-IT" dirty="0">
                <a:solidFill>
                  <a:srgbClr val="535353"/>
                </a:solidFill>
                <a:latin typeface="Arial" panose="020B0604020202020204" pitchFamily="34" charset="0"/>
              </a:rPr>
              <a:t>Perugia </a:t>
            </a:r>
            <a:r>
              <a:rPr lang="it-IT" sz="1800" b="0" i="0" u="none" strike="noStrike" baseline="0" dirty="0">
                <a:solidFill>
                  <a:srgbClr val="535353"/>
                </a:solidFill>
                <a:latin typeface="Arial" panose="020B0604020202020204" pitchFamily="34" charset="0"/>
              </a:rPr>
              <a:t>075.56811 </a:t>
            </a:r>
          </a:p>
          <a:p>
            <a:pPr marR="0" algn="just" rtl="0"/>
            <a:endParaRPr lang="it-IT" dirty="0">
              <a:solidFill>
                <a:srgbClr val="535353"/>
              </a:solidFill>
              <a:latin typeface="Arial" panose="020B0604020202020204" pitchFamily="34" charset="0"/>
            </a:endParaRPr>
          </a:p>
          <a:p>
            <a:pPr marR="0" algn="just" rtl="0"/>
            <a:r>
              <a:rPr lang="it-IT" dirty="0">
                <a:solidFill>
                  <a:srgbClr val="535353"/>
                </a:solidFill>
                <a:latin typeface="Arial" panose="020B0604020202020204" pitchFamily="34" charset="0"/>
              </a:rPr>
              <a:t>Terni </a:t>
            </a:r>
            <a:r>
              <a:rPr lang="it-IT" sz="1800" b="0" i="0" u="none" strike="noStrike" baseline="0" dirty="0">
                <a:solidFill>
                  <a:srgbClr val="535353"/>
                </a:solidFill>
                <a:latin typeface="Arial" panose="020B0604020202020204" pitchFamily="34" charset="0"/>
              </a:rPr>
              <a:t>0744.80601</a:t>
            </a:r>
          </a:p>
          <a:p>
            <a:pPr marR="0" algn="just" rtl="0"/>
            <a:endParaRPr lang="it-IT" dirty="0">
              <a:solidFill>
                <a:srgbClr val="535353"/>
              </a:solidFill>
              <a:latin typeface="Arial" panose="020B0604020202020204" pitchFamily="34" charset="0"/>
            </a:endParaRPr>
          </a:p>
          <a:p>
            <a:pPr marR="0" algn="just" rtl="0"/>
            <a:r>
              <a:rPr lang="it-IT" sz="1800" b="0" i="0" u="none" strike="noStrike" baseline="0" dirty="0">
                <a:solidFill>
                  <a:srgbClr val="535353"/>
                </a:solidFill>
                <a:latin typeface="Arial" panose="020B0604020202020204" pitchFamily="34" charset="0"/>
              </a:rPr>
              <a:t>Mail </a:t>
            </a:r>
            <a:r>
              <a:rPr lang="it-IT" sz="1800" b="0" i="0" u="sng" strike="noStrike" baseline="0" dirty="0">
                <a:solidFill>
                  <a:srgbClr val="0000FF"/>
                </a:solidFill>
                <a:latin typeface="Arial" panose="020B0604020202020204" pitchFamily="34" charset="0"/>
                <a:hlinkClick r:id="rId15"/>
              </a:rPr>
              <a:t>umbriaperta@sviluppumbria.it</a:t>
            </a:r>
            <a:endParaRPr lang="it-IT" sz="1800" b="0" i="0" u="none" strike="noStrike" baseline="0" dirty="0">
              <a:solidFill>
                <a:srgbClr val="535353"/>
              </a:solidFill>
              <a:latin typeface="Arial" panose="020B0604020202020204" pitchFamily="34" charset="0"/>
              <a:hlinkClick r:id="rId15"/>
            </a:endParaRPr>
          </a:p>
          <a:p>
            <a:pPr marR="0" algn="just" rtl="0"/>
            <a:endParaRPr lang="it-IT" sz="1800" b="0" i="0" u="none" strike="noStrike" baseline="0" dirty="0">
              <a:solidFill>
                <a:srgbClr val="535353"/>
              </a:solidFill>
              <a:latin typeface="Arial" panose="020B0604020202020204" pitchFamily="34" charset="0"/>
            </a:endParaRPr>
          </a:p>
        </p:txBody>
      </p:sp>
      <p:pic>
        <p:nvPicPr>
          <p:cNvPr id="64" name="Immagine 63">
            <a:extLst>
              <a:ext uri="{FF2B5EF4-FFF2-40B4-BE49-F238E27FC236}">
                <a16:creationId xmlns:a16="http://schemas.microsoft.com/office/drawing/2014/main" id="{DF27E0A9-26BB-4F81-BCD7-DEBB0A3E934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29283" y="5920721"/>
            <a:ext cx="9250232" cy="140359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866" y="3368248"/>
            <a:ext cx="9152851" cy="13516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20" dirty="0"/>
              <a:t>SONDAGGIO SUL WEBINAR CHE DOVRETE, GENTILMENTE, COMPILARE AL TERMINE DEGLI INTERVENTI E CHE SARA’ SUBITO ON-LINE !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989777" y="6243859"/>
            <a:ext cx="9086072" cy="309252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 marR="1783714">
              <a:lnSpc>
                <a:spcPct val="70800"/>
              </a:lnSpc>
              <a:spcBef>
                <a:spcPts val="800"/>
              </a:spcBef>
            </a:pPr>
            <a:r>
              <a:rPr lang="it-IT" dirty="0">
                <a:latin typeface="Calibri" panose="020F0502020204030204" pitchFamily="34" charset="0"/>
                <a:cs typeface="Times New Roman" panose="02020603050405020304" pitchFamily="18" charset="0"/>
              </a:rPr>
              <a:t>Grazie per l’attenzione !</a:t>
            </a:r>
            <a:endParaRPr sz="1700" dirty="0">
              <a:latin typeface="Helvetica Neue"/>
              <a:cs typeface="Helvetica Neue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6390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69771"/>
            <a:ext cx="655574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3100" dirty="0"/>
              <a:t>DESTINATARI DEL BANDO</a:t>
            </a:r>
            <a:endParaRPr sz="3100" dirty="0"/>
          </a:p>
        </p:txBody>
      </p:sp>
      <p:sp>
        <p:nvSpPr>
          <p:cNvPr id="3" name="object 3"/>
          <p:cNvSpPr txBox="1"/>
          <p:nvPr/>
        </p:nvSpPr>
        <p:spPr>
          <a:xfrm>
            <a:off x="479425" y="1694461"/>
            <a:ext cx="9679075" cy="5596403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Possono presentare Domanda le 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micro, piccole e medie imprese ricettive alberghiere, extralberghiere, all’aria aperta e residenze d’epoca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svolte in forma imprenditoriale ed iscritte alla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Camera di Commercio competente per territorio con sede operativa in Umbria ed attive all'atto della presentazione della domanda che:</a:t>
            </a:r>
          </a:p>
          <a:p>
            <a:pPr marL="12700" marR="5080">
              <a:lnSpc>
                <a:spcPts val="2200"/>
              </a:lnSpc>
              <a:spcBef>
                <a:spcPts val="439"/>
              </a:spcBef>
            </a:pPr>
            <a:endParaRPr lang="it-IT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abbiano avuto una riduzione di fatturato nel 2020 rispetto al 2019 di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almeno il 15%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 dell’esercizio 2018 nel caso in cui nel 2019 l’impresa sia stata interessata da un periodo di sospensione dell’attività per lavori di ristrutturazione o a causa di documentati  motivi oggettivi non dipendenti da scelte imprenditoriali </a:t>
            </a: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endParaRPr lang="it-IT" dirty="0">
              <a:latin typeface="Arial" panose="020B0604020202020204" pitchFamily="34" charset="0"/>
              <a:cs typeface="Helvetica Neue"/>
            </a:endParaRP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r>
              <a:rPr lang="it-IT" dirty="0">
                <a:latin typeface="Arial" panose="020B0604020202020204" pitchFamily="34" charset="0"/>
                <a:cs typeface="Helvetica Neue"/>
              </a:rPr>
              <a:t>CASI PARTICOLARI: </a:t>
            </a:r>
            <a:r>
              <a:rPr lang="it-IT" b="1" dirty="0">
                <a:latin typeface="Arial" panose="020B0604020202020204" pitchFamily="34" charset="0"/>
                <a:cs typeface="Helvetica Neue"/>
              </a:rPr>
              <a:t>«Continuità Soggettiva»</a:t>
            </a: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r>
              <a:rPr lang="it-IT" dirty="0">
                <a:latin typeface="Arial" panose="020B0604020202020204" pitchFamily="34" charset="0"/>
                <a:cs typeface="Helvetica Neue"/>
              </a:rPr>
              <a:t>Ipotesi di cessazione della «vecchia» partita Iva del dante causa con contestuale attribuzione di una nuova partita iva all’avente causa.</a:t>
            </a: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endParaRPr lang="it-IT" dirty="0">
              <a:latin typeface="Arial" panose="020B0604020202020204" pitchFamily="34" charset="0"/>
              <a:cs typeface="Helvetica Neue"/>
            </a:endParaRP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r>
              <a:rPr lang="it-IT" dirty="0">
                <a:latin typeface="Arial" panose="020B0604020202020204" pitchFamily="34" charset="0"/>
                <a:cs typeface="Helvetica Neue"/>
              </a:rPr>
              <a:t>Es.: Passaggio (nel 2020) da società di persone in ditta individuale a causa della mancata </a:t>
            </a:r>
            <a:r>
              <a:rPr lang="it-IT" dirty="0" err="1">
                <a:latin typeface="Arial" panose="020B0604020202020204" pitchFamily="34" charset="0"/>
                <a:cs typeface="Helvetica Neue"/>
              </a:rPr>
              <a:t>riscostituzione</a:t>
            </a:r>
            <a:r>
              <a:rPr lang="it-IT" dirty="0">
                <a:latin typeface="Arial" panose="020B0604020202020204" pitchFamily="34" charset="0"/>
                <a:cs typeface="Helvetica Neue"/>
              </a:rPr>
              <a:t> della pluralità dei soci;</a:t>
            </a: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r>
              <a:rPr lang="it-IT" dirty="0">
                <a:latin typeface="Arial" panose="020B0604020202020204" pitchFamily="34" charset="0"/>
                <a:cs typeface="Helvetica Neue"/>
              </a:rPr>
              <a:t>Il caso di conferimento (nel 2020) di ditta individuale in società.</a:t>
            </a:r>
          </a:p>
          <a:p>
            <a:pPr marL="12700" marR="5080" algn="just">
              <a:lnSpc>
                <a:spcPts val="2200"/>
              </a:lnSpc>
              <a:spcBef>
                <a:spcPts val="439"/>
              </a:spcBef>
            </a:pPr>
            <a:endParaRPr sz="2100" dirty="0">
              <a:latin typeface="Helvetica Neue"/>
              <a:cs typeface="Helvetica Neue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5664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5676" y="5676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8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621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433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0058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5676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5664" y="0"/>
                </a:moveTo>
                <a:lnTo>
                  <a:pt x="0" y="0"/>
                </a:lnTo>
                <a:lnTo>
                  <a:pt x="0" y="5664"/>
                </a:lnTo>
                <a:lnTo>
                  <a:pt x="0" y="7556"/>
                </a:lnTo>
                <a:lnTo>
                  <a:pt x="5664" y="7556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5676" y="5664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81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81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81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81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9981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9981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9981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9981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64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34336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12"/>
                </a:moveTo>
                <a:lnTo>
                  <a:pt x="7175" y="0"/>
                </a:lnTo>
                <a:lnTo>
                  <a:pt x="0" y="12"/>
                </a:lnTo>
                <a:lnTo>
                  <a:pt x="0" y="7200"/>
                </a:lnTo>
                <a:lnTo>
                  <a:pt x="0" y="14401"/>
                </a:lnTo>
                <a:lnTo>
                  <a:pt x="7175" y="14401"/>
                </a:lnTo>
                <a:lnTo>
                  <a:pt x="14376" y="14401"/>
                </a:lnTo>
                <a:lnTo>
                  <a:pt x="14389" y="7213"/>
                </a:lnTo>
                <a:lnTo>
                  <a:pt x="14389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02070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12"/>
                </a:moveTo>
                <a:lnTo>
                  <a:pt x="1270" y="12"/>
                </a:lnTo>
                <a:lnTo>
                  <a:pt x="0" y="0"/>
                </a:lnTo>
                <a:lnTo>
                  <a:pt x="0" y="7213"/>
                </a:lnTo>
                <a:lnTo>
                  <a:pt x="0" y="14401"/>
                </a:lnTo>
                <a:lnTo>
                  <a:pt x="1270" y="14401"/>
                </a:lnTo>
                <a:lnTo>
                  <a:pt x="14414" y="14401"/>
                </a:lnTo>
                <a:lnTo>
                  <a:pt x="14414" y="7213"/>
                </a:lnTo>
                <a:lnTo>
                  <a:pt x="14414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3433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75" y="14401"/>
                </a:lnTo>
                <a:lnTo>
                  <a:pt x="10490" y="14414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36632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452712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53909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625508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71190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7983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200" y="14414"/>
                </a:lnTo>
                <a:lnTo>
                  <a:pt x="7200" y="7200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7200"/>
                </a:lnTo>
                <a:lnTo>
                  <a:pt x="7213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8847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9711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05751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14389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230320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31670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40310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847925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84792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847925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84792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847925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84792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93433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75" y="14401"/>
                </a:lnTo>
                <a:lnTo>
                  <a:pt x="14376" y="14414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93433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12"/>
                </a:moveTo>
                <a:lnTo>
                  <a:pt x="7175" y="0"/>
                </a:lnTo>
                <a:lnTo>
                  <a:pt x="0" y="12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93433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34336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93433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020709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495" y="0"/>
                </a:lnTo>
                <a:lnTo>
                  <a:pt x="0" y="0"/>
                </a:lnTo>
                <a:lnTo>
                  <a:pt x="0" y="14401"/>
                </a:lnTo>
                <a:lnTo>
                  <a:pt x="127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0207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0708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0207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02072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107119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107106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0710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07106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10710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0711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3504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93491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93491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193491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93491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193504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279915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7991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7991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7991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27991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2799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66326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36632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66326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36632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66326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52712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452711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452711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52711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711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53909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539096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53909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539096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625507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625507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625507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625507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1190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711905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71190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711905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798317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798317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798317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798317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884714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88471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884714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88471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971113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9711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97111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9711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57510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057510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057510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0057510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14389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14389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0143896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014389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230320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230320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230320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230320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31670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3167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31670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3167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40311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40310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40310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40310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47925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8479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84791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84791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84791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934336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93433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3433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3433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020721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02072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02072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02072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02072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107119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10711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107119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107119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107119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193517" y="6606260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193517" y="651983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193517" y="6433439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193504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193504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279915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79915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279915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36632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936632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936632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36632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452712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4527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45271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45271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45271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539097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53909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53909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53909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53909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539116" y="61816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625508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62550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625507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625507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625511" y="62680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711906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711905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711905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711905" y="63544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798317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7200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720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79831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798314" y="64408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884715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884708" y="652722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84792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47911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847911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47911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847911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34336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3433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93433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934336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934336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020721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020708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020708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020708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020708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107119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107106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07106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107106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107106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9193517" y="7038251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9193517" y="695186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9193517" y="6865442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9193517" y="677905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9193517" y="66926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9539096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9625507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962550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711905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9711905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9711905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798317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798317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9798317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979831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88471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884714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884714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884714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884714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971113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971113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9971113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9971113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97111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971103" y="6613626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0057511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0057510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057510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0057510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0057509" y="67000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0143897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014389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014389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143905" y="67864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0230320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0230320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0230325" y="68728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031670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0316706" y="69592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847925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0" y="0"/>
                </a:lnTo>
                <a:lnTo>
                  <a:pt x="0" y="11099"/>
                </a:lnTo>
                <a:lnTo>
                  <a:pt x="14389" y="1109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847911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847911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847911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934336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1112"/>
                </a:lnTo>
                <a:lnTo>
                  <a:pt x="7188" y="11112"/>
                </a:lnTo>
                <a:lnTo>
                  <a:pt x="14389" y="11112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93433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93433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93433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020721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9020708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020708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020708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9107119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910710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9107106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9107106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9193517" y="7383856"/>
            <a:ext cx="3175" cy="11430"/>
          </a:xfrm>
          <a:custGeom>
            <a:avLst/>
            <a:gdLst/>
            <a:ahLst/>
            <a:cxnLst/>
            <a:rect l="l" t="t" r="r" b="b"/>
            <a:pathLst>
              <a:path w="3175" h="11429">
                <a:moveTo>
                  <a:pt x="2743" y="0"/>
                </a:moveTo>
                <a:lnTo>
                  <a:pt x="0" y="0"/>
                </a:lnTo>
                <a:lnTo>
                  <a:pt x="0" y="11099"/>
                </a:lnTo>
                <a:lnTo>
                  <a:pt x="2743" y="1109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193517" y="72974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9193517" y="7211047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9193517" y="7124662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9971113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0057510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057510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014389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14389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14389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0230320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0230320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0230320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0230320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0316705" y="7470241"/>
            <a:ext cx="14604" cy="7620"/>
          </a:xfrm>
          <a:custGeom>
            <a:avLst/>
            <a:gdLst/>
            <a:ahLst/>
            <a:cxnLst/>
            <a:rect l="l" t="t" r="r" b="b"/>
            <a:pathLst>
              <a:path w="14604" h="7620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0316705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0316705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0316705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0316705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0403113" y="7470254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0403116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040311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040311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040311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0403113" y="70456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0489520" y="7383852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0489501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10489501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10489520" y="7132018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0575916" y="7297445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0575916" y="721842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08" name="object 308"/>
          <p:cNvGrpSpPr/>
          <p:nvPr/>
        </p:nvGrpSpPr>
        <p:grpSpPr>
          <a:xfrm>
            <a:off x="8529731" y="488191"/>
            <a:ext cx="1405255" cy="121285"/>
            <a:chOff x="8529731" y="488191"/>
            <a:chExt cx="1405255" cy="121285"/>
          </a:xfrm>
        </p:grpSpPr>
        <p:pic>
          <p:nvPicPr>
            <p:cNvPr id="309" name="object 30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1" y="488191"/>
              <a:ext cx="89661" cy="120967"/>
            </a:xfrm>
            <a:prstGeom prst="rect">
              <a:avLst/>
            </a:prstGeom>
          </p:spPr>
        </p:pic>
        <p:pic>
          <p:nvPicPr>
            <p:cNvPr id="310" name="object 3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1" y="489872"/>
              <a:ext cx="99390" cy="117767"/>
            </a:xfrm>
            <a:prstGeom prst="rect">
              <a:avLst/>
            </a:prstGeom>
          </p:spPr>
        </p:pic>
        <p:pic>
          <p:nvPicPr>
            <p:cNvPr id="311" name="object 3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29" y="489866"/>
              <a:ext cx="186795" cy="119273"/>
            </a:xfrm>
            <a:prstGeom prst="rect">
              <a:avLst/>
            </a:prstGeom>
          </p:spPr>
        </p:pic>
        <p:sp>
          <p:nvSpPr>
            <p:cNvPr id="312" name="object 312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3" name="object 3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8" y="489874"/>
              <a:ext cx="91465" cy="119265"/>
            </a:xfrm>
            <a:prstGeom prst="rect">
              <a:avLst/>
            </a:prstGeom>
          </p:spPr>
        </p:pic>
        <p:pic>
          <p:nvPicPr>
            <p:cNvPr id="314" name="object 3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1" y="489860"/>
              <a:ext cx="93725" cy="117767"/>
            </a:xfrm>
            <a:prstGeom prst="rect">
              <a:avLst/>
            </a:prstGeom>
          </p:spPr>
        </p:pic>
        <p:pic>
          <p:nvPicPr>
            <p:cNvPr id="315" name="object 3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3" y="489875"/>
              <a:ext cx="92862" cy="117754"/>
            </a:xfrm>
            <a:prstGeom prst="rect">
              <a:avLst/>
            </a:prstGeom>
          </p:spPr>
        </p:pic>
        <p:pic>
          <p:nvPicPr>
            <p:cNvPr id="316" name="object 3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5" y="489860"/>
              <a:ext cx="92481" cy="117767"/>
            </a:xfrm>
            <a:prstGeom prst="rect">
              <a:avLst/>
            </a:prstGeom>
          </p:spPr>
        </p:pic>
        <p:pic>
          <p:nvPicPr>
            <p:cNvPr id="317" name="object 3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2" y="490030"/>
              <a:ext cx="109994" cy="117601"/>
            </a:xfrm>
            <a:prstGeom prst="rect">
              <a:avLst/>
            </a:prstGeom>
          </p:spPr>
        </p:pic>
        <p:sp>
          <p:nvSpPr>
            <p:cNvPr id="318" name="object 318"/>
            <p:cNvSpPr/>
            <p:nvPr/>
          </p:nvSpPr>
          <p:spPr>
            <a:xfrm>
              <a:off x="977418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9" name="object 3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69" y="489866"/>
              <a:ext cx="89357" cy="117754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0" y="489866"/>
              <a:ext cx="89369" cy="117754"/>
            </a:xfrm>
            <a:prstGeom prst="rect">
              <a:avLst/>
            </a:prstGeom>
          </p:spPr>
        </p:pic>
      </p:grpSp>
      <p:pic>
        <p:nvPicPr>
          <p:cNvPr id="321" name="object 3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88" y="413766"/>
            <a:ext cx="248889" cy="274462"/>
          </a:xfrm>
          <a:prstGeom prst="rect">
            <a:avLst/>
          </a:prstGeom>
        </p:spPr>
      </p:pic>
      <p:pic>
        <p:nvPicPr>
          <p:cNvPr id="322" name="object 3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33" y="690581"/>
            <a:ext cx="1125973" cy="3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93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69771"/>
            <a:ext cx="655574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3100" dirty="0"/>
              <a:t>SPESE AMMISSIBILI</a:t>
            </a:r>
            <a:endParaRPr sz="3100" dirty="0"/>
          </a:p>
        </p:txBody>
      </p:sp>
      <p:sp>
        <p:nvSpPr>
          <p:cNvPr id="3" name="object 3"/>
          <p:cNvSpPr txBox="1"/>
          <p:nvPr/>
        </p:nvSpPr>
        <p:spPr>
          <a:xfrm>
            <a:off x="2435085" y="2043542"/>
            <a:ext cx="7465756" cy="911146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39"/>
              </a:spcBef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Sono ammissibili a Contributo i Progetti di investimento che presentano Spese Ammissibili per un importo non inferiore ad euro 15.000,00.</a:t>
            </a:r>
            <a:endParaRPr sz="2400" dirty="0">
              <a:latin typeface="Helvetica Neue"/>
              <a:cs typeface="Helvetica Neu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6748" y="2145293"/>
            <a:ext cx="438150" cy="915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800" b="1" spc="20" dirty="0">
                <a:solidFill>
                  <a:srgbClr val="5C5E5F"/>
                </a:solidFill>
                <a:latin typeface="Helvetica Neue"/>
                <a:cs typeface="Helvetica Neue"/>
              </a:rPr>
              <a:t>1</a:t>
            </a:r>
            <a:endParaRPr sz="5800">
              <a:latin typeface="Helvetica Neue"/>
              <a:cs typeface="Helvetica Neu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7124" y="2030353"/>
            <a:ext cx="1170305" cy="1170305"/>
          </a:xfrm>
          <a:custGeom>
            <a:avLst/>
            <a:gdLst/>
            <a:ahLst/>
            <a:cxnLst/>
            <a:rect l="l" t="t" r="r" b="b"/>
            <a:pathLst>
              <a:path w="1170305" h="1170304">
                <a:moveTo>
                  <a:pt x="1170241" y="585114"/>
                </a:moveTo>
                <a:lnTo>
                  <a:pt x="1168301" y="633101"/>
                </a:lnTo>
                <a:lnTo>
                  <a:pt x="1162583" y="680019"/>
                </a:lnTo>
                <a:lnTo>
                  <a:pt x="1153235" y="725719"/>
                </a:lnTo>
                <a:lnTo>
                  <a:pt x="1140410" y="770050"/>
                </a:lnTo>
                <a:lnTo>
                  <a:pt x="1124258" y="812860"/>
                </a:lnTo>
                <a:lnTo>
                  <a:pt x="1104930" y="854000"/>
                </a:lnTo>
                <a:lnTo>
                  <a:pt x="1082575" y="893319"/>
                </a:lnTo>
                <a:lnTo>
                  <a:pt x="1057345" y="930666"/>
                </a:lnTo>
                <a:lnTo>
                  <a:pt x="1029390" y="965890"/>
                </a:lnTo>
                <a:lnTo>
                  <a:pt x="998861" y="998842"/>
                </a:lnTo>
                <a:lnTo>
                  <a:pt x="965908" y="1029370"/>
                </a:lnTo>
                <a:lnTo>
                  <a:pt x="930683" y="1057324"/>
                </a:lnTo>
                <a:lnTo>
                  <a:pt x="893335" y="1082553"/>
                </a:lnTo>
                <a:lnTo>
                  <a:pt x="854016" y="1104907"/>
                </a:lnTo>
                <a:lnTo>
                  <a:pt x="812875" y="1124235"/>
                </a:lnTo>
                <a:lnTo>
                  <a:pt x="770064" y="1140386"/>
                </a:lnTo>
                <a:lnTo>
                  <a:pt x="725733" y="1153211"/>
                </a:lnTo>
                <a:lnTo>
                  <a:pt x="680033" y="1162558"/>
                </a:lnTo>
                <a:lnTo>
                  <a:pt x="633114" y="1168276"/>
                </a:lnTo>
                <a:lnTo>
                  <a:pt x="585127" y="1170216"/>
                </a:lnTo>
                <a:lnTo>
                  <a:pt x="537136" y="1168276"/>
                </a:lnTo>
                <a:lnTo>
                  <a:pt x="490214" y="1162558"/>
                </a:lnTo>
                <a:lnTo>
                  <a:pt x="444511" y="1153211"/>
                </a:lnTo>
                <a:lnTo>
                  <a:pt x="400178" y="1140386"/>
                </a:lnTo>
                <a:lnTo>
                  <a:pt x="357366" y="1124235"/>
                </a:lnTo>
                <a:lnTo>
                  <a:pt x="316224" y="1104907"/>
                </a:lnTo>
                <a:lnTo>
                  <a:pt x="276903" y="1082553"/>
                </a:lnTo>
                <a:lnTo>
                  <a:pt x="239555" y="1057324"/>
                </a:lnTo>
                <a:lnTo>
                  <a:pt x="204329" y="1029370"/>
                </a:lnTo>
                <a:lnTo>
                  <a:pt x="171376" y="998842"/>
                </a:lnTo>
                <a:lnTo>
                  <a:pt x="140848" y="965890"/>
                </a:lnTo>
                <a:lnTo>
                  <a:pt x="112893" y="930666"/>
                </a:lnTo>
                <a:lnTo>
                  <a:pt x="87663" y="893319"/>
                </a:lnTo>
                <a:lnTo>
                  <a:pt x="65309" y="854000"/>
                </a:lnTo>
                <a:lnTo>
                  <a:pt x="45981" y="812860"/>
                </a:lnTo>
                <a:lnTo>
                  <a:pt x="29829" y="770050"/>
                </a:lnTo>
                <a:lnTo>
                  <a:pt x="17004" y="725719"/>
                </a:lnTo>
                <a:lnTo>
                  <a:pt x="7658" y="680019"/>
                </a:lnTo>
                <a:lnTo>
                  <a:pt x="1939" y="633101"/>
                </a:lnTo>
                <a:lnTo>
                  <a:pt x="0" y="585114"/>
                </a:lnTo>
                <a:lnTo>
                  <a:pt x="1939" y="537125"/>
                </a:lnTo>
                <a:lnTo>
                  <a:pt x="7658" y="490205"/>
                </a:lnTo>
                <a:lnTo>
                  <a:pt x="17004" y="444504"/>
                </a:lnTo>
                <a:lnTo>
                  <a:pt x="29829" y="400172"/>
                </a:lnTo>
                <a:lnTo>
                  <a:pt x="45981" y="357360"/>
                </a:lnTo>
                <a:lnTo>
                  <a:pt x="65309" y="316219"/>
                </a:lnTo>
                <a:lnTo>
                  <a:pt x="87663" y="276900"/>
                </a:lnTo>
                <a:lnTo>
                  <a:pt x="112893" y="239552"/>
                </a:lnTo>
                <a:lnTo>
                  <a:pt x="140848" y="204327"/>
                </a:lnTo>
                <a:lnTo>
                  <a:pt x="171376" y="171375"/>
                </a:lnTo>
                <a:lnTo>
                  <a:pt x="204329" y="140846"/>
                </a:lnTo>
                <a:lnTo>
                  <a:pt x="239555" y="112892"/>
                </a:lnTo>
                <a:lnTo>
                  <a:pt x="276903" y="87663"/>
                </a:lnTo>
                <a:lnTo>
                  <a:pt x="316224" y="65309"/>
                </a:lnTo>
                <a:lnTo>
                  <a:pt x="357366" y="45980"/>
                </a:lnTo>
                <a:lnTo>
                  <a:pt x="400178" y="29829"/>
                </a:lnTo>
                <a:lnTo>
                  <a:pt x="444511" y="17004"/>
                </a:lnTo>
                <a:lnTo>
                  <a:pt x="490214" y="7658"/>
                </a:lnTo>
                <a:lnTo>
                  <a:pt x="537136" y="1939"/>
                </a:lnTo>
                <a:lnTo>
                  <a:pt x="585127" y="0"/>
                </a:lnTo>
                <a:lnTo>
                  <a:pt x="633114" y="1939"/>
                </a:lnTo>
                <a:lnTo>
                  <a:pt x="680033" y="7658"/>
                </a:lnTo>
                <a:lnTo>
                  <a:pt x="725733" y="17004"/>
                </a:lnTo>
                <a:lnTo>
                  <a:pt x="770064" y="29829"/>
                </a:lnTo>
                <a:lnTo>
                  <a:pt x="812875" y="45980"/>
                </a:lnTo>
                <a:lnTo>
                  <a:pt x="854016" y="65309"/>
                </a:lnTo>
                <a:lnTo>
                  <a:pt x="893335" y="87663"/>
                </a:lnTo>
                <a:lnTo>
                  <a:pt x="930683" y="112892"/>
                </a:lnTo>
                <a:lnTo>
                  <a:pt x="965908" y="140846"/>
                </a:lnTo>
                <a:lnTo>
                  <a:pt x="998861" y="171375"/>
                </a:lnTo>
                <a:lnTo>
                  <a:pt x="1029390" y="204327"/>
                </a:lnTo>
                <a:lnTo>
                  <a:pt x="1057345" y="239552"/>
                </a:lnTo>
                <a:lnTo>
                  <a:pt x="1082575" y="276900"/>
                </a:lnTo>
                <a:lnTo>
                  <a:pt x="1104930" y="316219"/>
                </a:lnTo>
                <a:lnTo>
                  <a:pt x="1124258" y="357360"/>
                </a:lnTo>
                <a:lnTo>
                  <a:pt x="1140410" y="400172"/>
                </a:lnTo>
                <a:lnTo>
                  <a:pt x="1153235" y="444504"/>
                </a:lnTo>
                <a:lnTo>
                  <a:pt x="1162583" y="490205"/>
                </a:lnTo>
                <a:lnTo>
                  <a:pt x="1168301" y="537125"/>
                </a:lnTo>
                <a:lnTo>
                  <a:pt x="1170241" y="585114"/>
                </a:lnTo>
                <a:close/>
              </a:path>
            </a:pathLst>
          </a:custGeom>
          <a:ln w="762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25195" y="3717708"/>
            <a:ext cx="7487726" cy="119327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40"/>
              </a:spcBef>
              <a:tabLst>
                <a:tab pos="5544185" algn="l"/>
              </a:tabLst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contributo massimo concedibile per ciascun progetto è pari ad € 200.000,00 e sarà determinato su un importo di Spese Ammissibili tra quelle sottoindicate anche a fronte di un Progetto di investimento di importo maggiore	</a:t>
            </a:r>
            <a:endParaRPr sz="2400" dirty="0">
              <a:latin typeface="Helvetica Neue"/>
              <a:cs typeface="Helvetica Neu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65288" y="3840907"/>
            <a:ext cx="438150" cy="915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800" b="1" spc="20" dirty="0">
                <a:solidFill>
                  <a:srgbClr val="5C5E5F"/>
                </a:solidFill>
                <a:latin typeface="Helvetica Neue"/>
                <a:cs typeface="Helvetica Neue"/>
              </a:rPr>
              <a:t>2</a:t>
            </a:r>
            <a:endParaRPr sz="5800" dirty="0">
              <a:latin typeface="Helvetica Neue"/>
              <a:cs typeface="Helvetica Neu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00421" y="3756453"/>
            <a:ext cx="1170305" cy="1170305"/>
          </a:xfrm>
          <a:custGeom>
            <a:avLst/>
            <a:gdLst/>
            <a:ahLst/>
            <a:cxnLst/>
            <a:rect l="l" t="t" r="r" b="b"/>
            <a:pathLst>
              <a:path w="1170305" h="1170304">
                <a:moveTo>
                  <a:pt x="1170228" y="585114"/>
                </a:moveTo>
                <a:lnTo>
                  <a:pt x="1168289" y="633103"/>
                </a:lnTo>
                <a:lnTo>
                  <a:pt x="1162570" y="680023"/>
                </a:lnTo>
                <a:lnTo>
                  <a:pt x="1153223" y="725724"/>
                </a:lnTo>
                <a:lnTo>
                  <a:pt x="1140399" y="770056"/>
                </a:lnTo>
                <a:lnTo>
                  <a:pt x="1124247" y="812868"/>
                </a:lnTo>
                <a:lnTo>
                  <a:pt x="1104919" y="854008"/>
                </a:lnTo>
                <a:lnTo>
                  <a:pt x="1082565" y="893328"/>
                </a:lnTo>
                <a:lnTo>
                  <a:pt x="1057336" y="930676"/>
                </a:lnTo>
                <a:lnTo>
                  <a:pt x="1029381" y="965901"/>
                </a:lnTo>
                <a:lnTo>
                  <a:pt x="998853" y="998853"/>
                </a:lnTo>
                <a:lnTo>
                  <a:pt x="965901" y="1029381"/>
                </a:lnTo>
                <a:lnTo>
                  <a:pt x="930676" y="1057336"/>
                </a:lnTo>
                <a:lnTo>
                  <a:pt x="893328" y="1082565"/>
                </a:lnTo>
                <a:lnTo>
                  <a:pt x="854008" y="1104919"/>
                </a:lnTo>
                <a:lnTo>
                  <a:pt x="812868" y="1124247"/>
                </a:lnTo>
                <a:lnTo>
                  <a:pt x="770056" y="1140399"/>
                </a:lnTo>
                <a:lnTo>
                  <a:pt x="725724" y="1153223"/>
                </a:lnTo>
                <a:lnTo>
                  <a:pt x="680023" y="1162570"/>
                </a:lnTo>
                <a:lnTo>
                  <a:pt x="633103" y="1168289"/>
                </a:lnTo>
                <a:lnTo>
                  <a:pt x="585114" y="1170228"/>
                </a:lnTo>
                <a:lnTo>
                  <a:pt x="537125" y="1168289"/>
                </a:lnTo>
                <a:lnTo>
                  <a:pt x="490205" y="1162570"/>
                </a:lnTo>
                <a:lnTo>
                  <a:pt x="444504" y="1153223"/>
                </a:lnTo>
                <a:lnTo>
                  <a:pt x="400172" y="1140399"/>
                </a:lnTo>
                <a:lnTo>
                  <a:pt x="357360" y="1124247"/>
                </a:lnTo>
                <a:lnTo>
                  <a:pt x="316219" y="1104919"/>
                </a:lnTo>
                <a:lnTo>
                  <a:pt x="276900" y="1082565"/>
                </a:lnTo>
                <a:lnTo>
                  <a:pt x="239552" y="1057336"/>
                </a:lnTo>
                <a:lnTo>
                  <a:pt x="204327" y="1029381"/>
                </a:lnTo>
                <a:lnTo>
                  <a:pt x="171375" y="998853"/>
                </a:lnTo>
                <a:lnTo>
                  <a:pt x="140846" y="965901"/>
                </a:lnTo>
                <a:lnTo>
                  <a:pt x="112892" y="930676"/>
                </a:lnTo>
                <a:lnTo>
                  <a:pt x="87663" y="893328"/>
                </a:lnTo>
                <a:lnTo>
                  <a:pt x="65309" y="854008"/>
                </a:lnTo>
                <a:lnTo>
                  <a:pt x="45980" y="812868"/>
                </a:lnTo>
                <a:lnTo>
                  <a:pt x="29829" y="770056"/>
                </a:lnTo>
                <a:lnTo>
                  <a:pt x="17004" y="725724"/>
                </a:lnTo>
                <a:lnTo>
                  <a:pt x="7658" y="680023"/>
                </a:lnTo>
                <a:lnTo>
                  <a:pt x="1939" y="633103"/>
                </a:lnTo>
                <a:lnTo>
                  <a:pt x="0" y="585114"/>
                </a:lnTo>
                <a:lnTo>
                  <a:pt x="1939" y="537125"/>
                </a:lnTo>
                <a:lnTo>
                  <a:pt x="7658" y="490205"/>
                </a:lnTo>
                <a:lnTo>
                  <a:pt x="17004" y="444504"/>
                </a:lnTo>
                <a:lnTo>
                  <a:pt x="29829" y="400172"/>
                </a:lnTo>
                <a:lnTo>
                  <a:pt x="45980" y="357360"/>
                </a:lnTo>
                <a:lnTo>
                  <a:pt x="65309" y="316219"/>
                </a:lnTo>
                <a:lnTo>
                  <a:pt x="87663" y="276900"/>
                </a:lnTo>
                <a:lnTo>
                  <a:pt x="112892" y="239552"/>
                </a:lnTo>
                <a:lnTo>
                  <a:pt x="140846" y="204327"/>
                </a:lnTo>
                <a:lnTo>
                  <a:pt x="171375" y="171375"/>
                </a:lnTo>
                <a:lnTo>
                  <a:pt x="204327" y="140846"/>
                </a:lnTo>
                <a:lnTo>
                  <a:pt x="239552" y="112892"/>
                </a:lnTo>
                <a:lnTo>
                  <a:pt x="276900" y="87663"/>
                </a:lnTo>
                <a:lnTo>
                  <a:pt x="316219" y="65309"/>
                </a:lnTo>
                <a:lnTo>
                  <a:pt x="357360" y="45980"/>
                </a:lnTo>
                <a:lnTo>
                  <a:pt x="400172" y="29829"/>
                </a:lnTo>
                <a:lnTo>
                  <a:pt x="444504" y="17004"/>
                </a:lnTo>
                <a:lnTo>
                  <a:pt x="490205" y="7658"/>
                </a:lnTo>
                <a:lnTo>
                  <a:pt x="537125" y="1939"/>
                </a:lnTo>
                <a:lnTo>
                  <a:pt x="585114" y="0"/>
                </a:lnTo>
                <a:lnTo>
                  <a:pt x="633103" y="1939"/>
                </a:lnTo>
                <a:lnTo>
                  <a:pt x="680023" y="7658"/>
                </a:lnTo>
                <a:lnTo>
                  <a:pt x="725724" y="17004"/>
                </a:lnTo>
                <a:lnTo>
                  <a:pt x="770056" y="29829"/>
                </a:lnTo>
                <a:lnTo>
                  <a:pt x="812868" y="45980"/>
                </a:lnTo>
                <a:lnTo>
                  <a:pt x="854008" y="65309"/>
                </a:lnTo>
                <a:lnTo>
                  <a:pt x="893328" y="87663"/>
                </a:lnTo>
                <a:lnTo>
                  <a:pt x="930676" y="112892"/>
                </a:lnTo>
                <a:lnTo>
                  <a:pt x="965901" y="140846"/>
                </a:lnTo>
                <a:lnTo>
                  <a:pt x="998853" y="171375"/>
                </a:lnTo>
                <a:lnTo>
                  <a:pt x="1029381" y="204327"/>
                </a:lnTo>
                <a:lnTo>
                  <a:pt x="1057336" y="239552"/>
                </a:lnTo>
                <a:lnTo>
                  <a:pt x="1082565" y="276900"/>
                </a:lnTo>
                <a:lnTo>
                  <a:pt x="1104919" y="316219"/>
                </a:lnTo>
                <a:lnTo>
                  <a:pt x="1124247" y="357360"/>
                </a:lnTo>
                <a:lnTo>
                  <a:pt x="1140399" y="400172"/>
                </a:lnTo>
                <a:lnTo>
                  <a:pt x="1153223" y="444504"/>
                </a:lnTo>
                <a:lnTo>
                  <a:pt x="1162570" y="490205"/>
                </a:lnTo>
                <a:lnTo>
                  <a:pt x="1168289" y="537125"/>
                </a:lnTo>
                <a:lnTo>
                  <a:pt x="1170228" y="585114"/>
                </a:lnTo>
                <a:close/>
              </a:path>
            </a:pathLst>
          </a:custGeom>
          <a:ln w="762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5664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5676" y="5676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8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621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433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0058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5676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5664" y="0"/>
                </a:move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5664" y="0"/>
                </a:lnTo>
                <a:close/>
              </a:path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5664" y="0"/>
                </a:moveTo>
                <a:lnTo>
                  <a:pt x="0" y="0"/>
                </a:lnTo>
                <a:lnTo>
                  <a:pt x="0" y="5664"/>
                </a:lnTo>
                <a:lnTo>
                  <a:pt x="0" y="7556"/>
                </a:lnTo>
                <a:lnTo>
                  <a:pt x="5664" y="7556"/>
                </a:lnTo>
                <a:lnTo>
                  <a:pt x="5664" y="5676"/>
                </a:lnTo>
                <a:lnTo>
                  <a:pt x="5664" y="0"/>
                </a:lnTo>
                <a:close/>
              </a:path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5676" y="5664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81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81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81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81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9981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9981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9981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9981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64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34336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12"/>
                </a:moveTo>
                <a:lnTo>
                  <a:pt x="7175" y="0"/>
                </a:lnTo>
                <a:lnTo>
                  <a:pt x="0" y="12"/>
                </a:lnTo>
                <a:lnTo>
                  <a:pt x="0" y="7200"/>
                </a:lnTo>
                <a:lnTo>
                  <a:pt x="0" y="14401"/>
                </a:lnTo>
                <a:lnTo>
                  <a:pt x="7175" y="14401"/>
                </a:lnTo>
                <a:lnTo>
                  <a:pt x="14376" y="14401"/>
                </a:lnTo>
                <a:lnTo>
                  <a:pt x="14389" y="7213"/>
                </a:lnTo>
                <a:lnTo>
                  <a:pt x="14389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02070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12"/>
                </a:moveTo>
                <a:lnTo>
                  <a:pt x="1270" y="12"/>
                </a:lnTo>
                <a:lnTo>
                  <a:pt x="0" y="0"/>
                </a:lnTo>
                <a:lnTo>
                  <a:pt x="0" y="7213"/>
                </a:lnTo>
                <a:lnTo>
                  <a:pt x="0" y="14401"/>
                </a:lnTo>
                <a:lnTo>
                  <a:pt x="1270" y="14401"/>
                </a:lnTo>
                <a:lnTo>
                  <a:pt x="14414" y="14401"/>
                </a:lnTo>
                <a:lnTo>
                  <a:pt x="14414" y="7213"/>
                </a:lnTo>
                <a:lnTo>
                  <a:pt x="14414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3433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75" y="14401"/>
                </a:lnTo>
                <a:lnTo>
                  <a:pt x="10490" y="14414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36632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452712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53909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625508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71190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7983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200" y="14414"/>
                </a:lnTo>
                <a:lnTo>
                  <a:pt x="7200" y="7200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7200"/>
                </a:lnTo>
                <a:lnTo>
                  <a:pt x="7213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8847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9711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05751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14389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230320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31670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40310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847925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84792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847925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84792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847925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84792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93433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75" y="14401"/>
                </a:lnTo>
                <a:lnTo>
                  <a:pt x="14376" y="14414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93433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12"/>
                </a:moveTo>
                <a:lnTo>
                  <a:pt x="7175" y="0"/>
                </a:lnTo>
                <a:lnTo>
                  <a:pt x="0" y="12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93433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34336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93433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7188" y="14414"/>
                </a:lnTo>
                <a:lnTo>
                  <a:pt x="14389" y="14414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020709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495" y="0"/>
                </a:lnTo>
                <a:lnTo>
                  <a:pt x="0" y="0"/>
                </a:lnTo>
                <a:lnTo>
                  <a:pt x="0" y="14401"/>
                </a:lnTo>
                <a:lnTo>
                  <a:pt x="127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0207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0708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0207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02072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107119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107106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0710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07106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10710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0711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3504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93491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93491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193491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93491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193504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14" y="14414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279915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7991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7991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7991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27991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2799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66326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36632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66326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36632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66326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52712" y="6174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452711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452711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52711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711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53909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539096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53909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539096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625507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625507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625507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625507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1190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711905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71190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711905" y="58286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798317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798317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798317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798317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884714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88471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884714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88471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971113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9711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97111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9711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57510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057510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057510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0057510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14389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14389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0143896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014389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230320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230320" y="600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230320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230320" y="58286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31670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3167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31670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3167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40311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40310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40310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40310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47925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8479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84791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84791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84791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934336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93433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3433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3433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020721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02072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02072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02072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02072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107119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10711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107119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107119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107119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193517" y="6606260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193517" y="651983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193517" y="6433439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193504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193504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279915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79915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279915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36632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936632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936632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36632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452712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4527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45271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45271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45271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539097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539096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539096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539096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539096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539116" y="61816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625508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62550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625507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625507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625511" y="62680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711906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711905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711905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711905" y="63544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798317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7200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720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79831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798314" y="64408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884715" y="6606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884708" y="652722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84792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47911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847911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47911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847911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34336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3433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93433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934336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934336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020721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020708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020708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020708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020708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107119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107106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07106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107106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107106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9193517" y="7038251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9193517" y="695186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9193517" y="6865442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9193517" y="677905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9193517" y="66926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9539096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9625507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962550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711905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9711905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9711905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798317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798317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9798317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979831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7200" y="0"/>
                </a:move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7200" y="0"/>
                </a:lnTo>
                <a:close/>
              </a:path>
              <a:path w="14604" h="14604">
                <a:moveTo>
                  <a:pt x="14401" y="0"/>
                </a:moveTo>
                <a:lnTo>
                  <a:pt x="7213" y="0"/>
                </a:lnTo>
                <a:lnTo>
                  <a:pt x="7213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88471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884714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884714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884714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884714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971113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971113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9971113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9971113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97111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971103" y="6613626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0057511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0057510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057510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0057510" y="67790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0057509" y="67000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0143897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014389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014389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401"/>
                </a:lnTo>
                <a:lnTo>
                  <a:pt x="14414" y="14401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143905" y="67864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0230320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0230320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0230325" y="68728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0316705" y="70382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0316706" y="69592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847925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0" y="0"/>
                </a:lnTo>
                <a:lnTo>
                  <a:pt x="0" y="11099"/>
                </a:lnTo>
                <a:lnTo>
                  <a:pt x="14389" y="1109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847911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847911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847911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934336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1112"/>
                </a:lnTo>
                <a:lnTo>
                  <a:pt x="7188" y="11112"/>
                </a:lnTo>
                <a:lnTo>
                  <a:pt x="14389" y="11112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93433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93433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93433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020721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9020708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020708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020708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9107119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910710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9107106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9107106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9193517" y="7383856"/>
            <a:ext cx="3175" cy="11430"/>
          </a:xfrm>
          <a:custGeom>
            <a:avLst/>
            <a:gdLst/>
            <a:ahLst/>
            <a:cxnLst/>
            <a:rect l="l" t="t" r="r" b="b"/>
            <a:pathLst>
              <a:path w="3175" h="11429">
                <a:moveTo>
                  <a:pt x="2743" y="0"/>
                </a:moveTo>
                <a:lnTo>
                  <a:pt x="0" y="0"/>
                </a:lnTo>
                <a:lnTo>
                  <a:pt x="0" y="11099"/>
                </a:lnTo>
                <a:lnTo>
                  <a:pt x="2743" y="1109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193517" y="72974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9193517" y="7211047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9193517" y="7124662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9971113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0057510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057510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014389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14389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14389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0" y="0"/>
                </a:lnTo>
                <a:lnTo>
                  <a:pt x="0" y="14389"/>
                </a:lnTo>
                <a:lnTo>
                  <a:pt x="14414" y="14389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0230320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401"/>
                </a:lnTo>
                <a:lnTo>
                  <a:pt x="7188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0230320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0230320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0230320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7188" y="0"/>
                </a:lnTo>
                <a:lnTo>
                  <a:pt x="0" y="0"/>
                </a:lnTo>
                <a:lnTo>
                  <a:pt x="0" y="14389"/>
                </a:lnTo>
                <a:lnTo>
                  <a:pt x="7188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0316705" y="7470241"/>
            <a:ext cx="14604" cy="7620"/>
          </a:xfrm>
          <a:custGeom>
            <a:avLst/>
            <a:gdLst/>
            <a:ahLst/>
            <a:cxnLst/>
            <a:rect l="l" t="t" r="r" b="b"/>
            <a:pathLst>
              <a:path w="14604" h="7620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0316705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0316705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0316705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0316705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0403113" y="7470254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0403116" y="73838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040311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040311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040311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0403113" y="70456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35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0489520" y="7383852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0489501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10489501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10489520" y="7132018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0575916" y="7297445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0575916" y="7218420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08" name="object 308"/>
          <p:cNvGrpSpPr/>
          <p:nvPr/>
        </p:nvGrpSpPr>
        <p:grpSpPr>
          <a:xfrm>
            <a:off x="8529731" y="488191"/>
            <a:ext cx="1405255" cy="121285"/>
            <a:chOff x="8529731" y="488191"/>
            <a:chExt cx="1405255" cy="121285"/>
          </a:xfrm>
        </p:grpSpPr>
        <p:pic>
          <p:nvPicPr>
            <p:cNvPr id="309" name="object 30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1" y="488191"/>
              <a:ext cx="89661" cy="120967"/>
            </a:xfrm>
            <a:prstGeom prst="rect">
              <a:avLst/>
            </a:prstGeom>
          </p:spPr>
        </p:pic>
        <p:pic>
          <p:nvPicPr>
            <p:cNvPr id="310" name="object 3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1" y="489872"/>
              <a:ext cx="99390" cy="117767"/>
            </a:xfrm>
            <a:prstGeom prst="rect">
              <a:avLst/>
            </a:prstGeom>
          </p:spPr>
        </p:pic>
        <p:pic>
          <p:nvPicPr>
            <p:cNvPr id="311" name="object 3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29" y="489866"/>
              <a:ext cx="186795" cy="119273"/>
            </a:xfrm>
            <a:prstGeom prst="rect">
              <a:avLst/>
            </a:prstGeom>
          </p:spPr>
        </p:pic>
        <p:sp>
          <p:nvSpPr>
            <p:cNvPr id="312" name="object 312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3" name="object 3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8" y="489874"/>
              <a:ext cx="91465" cy="119265"/>
            </a:xfrm>
            <a:prstGeom prst="rect">
              <a:avLst/>
            </a:prstGeom>
          </p:spPr>
        </p:pic>
        <p:pic>
          <p:nvPicPr>
            <p:cNvPr id="314" name="object 3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1" y="489860"/>
              <a:ext cx="93725" cy="117767"/>
            </a:xfrm>
            <a:prstGeom prst="rect">
              <a:avLst/>
            </a:prstGeom>
          </p:spPr>
        </p:pic>
        <p:pic>
          <p:nvPicPr>
            <p:cNvPr id="315" name="object 3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3" y="489875"/>
              <a:ext cx="92862" cy="117754"/>
            </a:xfrm>
            <a:prstGeom prst="rect">
              <a:avLst/>
            </a:prstGeom>
          </p:spPr>
        </p:pic>
        <p:pic>
          <p:nvPicPr>
            <p:cNvPr id="316" name="object 3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5" y="489860"/>
              <a:ext cx="92481" cy="117767"/>
            </a:xfrm>
            <a:prstGeom prst="rect">
              <a:avLst/>
            </a:prstGeom>
          </p:spPr>
        </p:pic>
        <p:pic>
          <p:nvPicPr>
            <p:cNvPr id="317" name="object 3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2" y="490030"/>
              <a:ext cx="109994" cy="117601"/>
            </a:xfrm>
            <a:prstGeom prst="rect">
              <a:avLst/>
            </a:prstGeom>
          </p:spPr>
        </p:pic>
        <p:sp>
          <p:nvSpPr>
            <p:cNvPr id="318" name="object 318"/>
            <p:cNvSpPr/>
            <p:nvPr/>
          </p:nvSpPr>
          <p:spPr>
            <a:xfrm>
              <a:off x="977418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9" name="object 3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69" y="489866"/>
              <a:ext cx="89357" cy="117754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0" y="489866"/>
              <a:ext cx="89369" cy="117754"/>
            </a:xfrm>
            <a:prstGeom prst="rect">
              <a:avLst/>
            </a:prstGeom>
          </p:spPr>
        </p:pic>
      </p:grpSp>
      <p:pic>
        <p:nvPicPr>
          <p:cNvPr id="321" name="object 3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88" y="413766"/>
            <a:ext cx="248889" cy="274462"/>
          </a:xfrm>
          <a:prstGeom prst="rect">
            <a:avLst/>
          </a:prstGeom>
        </p:spPr>
      </p:pic>
      <p:pic>
        <p:nvPicPr>
          <p:cNvPr id="322" name="object 3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33" y="690581"/>
            <a:ext cx="1125973" cy="38920"/>
          </a:xfrm>
          <a:prstGeom prst="rect">
            <a:avLst/>
          </a:prstGeom>
        </p:spPr>
      </p:pic>
      <p:sp>
        <p:nvSpPr>
          <p:cNvPr id="323" name="object 7">
            <a:extLst>
              <a:ext uri="{FF2B5EF4-FFF2-40B4-BE49-F238E27FC236}">
                <a16:creationId xmlns:a16="http://schemas.microsoft.com/office/drawing/2014/main" id="{66AFBDF8-9A3E-435B-9DA4-351B4CAFED06}"/>
              </a:ext>
            </a:extLst>
          </p:cNvPr>
          <p:cNvSpPr txBox="1"/>
          <p:nvPr/>
        </p:nvSpPr>
        <p:spPr>
          <a:xfrm>
            <a:off x="1245346" y="5587147"/>
            <a:ext cx="438150" cy="915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it-IT" sz="5800" b="1" spc="20" dirty="0">
                <a:solidFill>
                  <a:srgbClr val="5C5E5F"/>
                </a:solidFill>
                <a:latin typeface="Helvetica Neue"/>
                <a:cs typeface="Helvetica Neue"/>
              </a:rPr>
              <a:t>3</a:t>
            </a:r>
            <a:endParaRPr sz="5800" dirty="0">
              <a:latin typeface="Helvetica Neue"/>
              <a:cs typeface="Helvetica Neue"/>
            </a:endParaRPr>
          </a:p>
        </p:txBody>
      </p:sp>
      <p:sp>
        <p:nvSpPr>
          <p:cNvPr id="324" name="object 8">
            <a:extLst>
              <a:ext uri="{FF2B5EF4-FFF2-40B4-BE49-F238E27FC236}">
                <a16:creationId xmlns:a16="http://schemas.microsoft.com/office/drawing/2014/main" id="{1F1D2AA8-A458-42E1-96E1-943CB9CB5BC6}"/>
              </a:ext>
            </a:extLst>
          </p:cNvPr>
          <p:cNvSpPr/>
          <p:nvPr/>
        </p:nvSpPr>
        <p:spPr>
          <a:xfrm>
            <a:off x="880479" y="5502693"/>
            <a:ext cx="1170305" cy="1170305"/>
          </a:xfrm>
          <a:custGeom>
            <a:avLst/>
            <a:gdLst/>
            <a:ahLst/>
            <a:cxnLst/>
            <a:rect l="l" t="t" r="r" b="b"/>
            <a:pathLst>
              <a:path w="1170305" h="1170304">
                <a:moveTo>
                  <a:pt x="1170228" y="585114"/>
                </a:moveTo>
                <a:lnTo>
                  <a:pt x="1168289" y="633103"/>
                </a:lnTo>
                <a:lnTo>
                  <a:pt x="1162570" y="680023"/>
                </a:lnTo>
                <a:lnTo>
                  <a:pt x="1153223" y="725724"/>
                </a:lnTo>
                <a:lnTo>
                  <a:pt x="1140399" y="770056"/>
                </a:lnTo>
                <a:lnTo>
                  <a:pt x="1124247" y="812868"/>
                </a:lnTo>
                <a:lnTo>
                  <a:pt x="1104919" y="854008"/>
                </a:lnTo>
                <a:lnTo>
                  <a:pt x="1082565" y="893328"/>
                </a:lnTo>
                <a:lnTo>
                  <a:pt x="1057336" y="930676"/>
                </a:lnTo>
                <a:lnTo>
                  <a:pt x="1029381" y="965901"/>
                </a:lnTo>
                <a:lnTo>
                  <a:pt x="998853" y="998853"/>
                </a:lnTo>
                <a:lnTo>
                  <a:pt x="965901" y="1029381"/>
                </a:lnTo>
                <a:lnTo>
                  <a:pt x="930676" y="1057336"/>
                </a:lnTo>
                <a:lnTo>
                  <a:pt x="893328" y="1082565"/>
                </a:lnTo>
                <a:lnTo>
                  <a:pt x="854008" y="1104919"/>
                </a:lnTo>
                <a:lnTo>
                  <a:pt x="812868" y="1124247"/>
                </a:lnTo>
                <a:lnTo>
                  <a:pt x="770056" y="1140399"/>
                </a:lnTo>
                <a:lnTo>
                  <a:pt x="725724" y="1153223"/>
                </a:lnTo>
                <a:lnTo>
                  <a:pt x="680023" y="1162570"/>
                </a:lnTo>
                <a:lnTo>
                  <a:pt x="633103" y="1168289"/>
                </a:lnTo>
                <a:lnTo>
                  <a:pt x="585114" y="1170228"/>
                </a:lnTo>
                <a:lnTo>
                  <a:pt x="537125" y="1168289"/>
                </a:lnTo>
                <a:lnTo>
                  <a:pt x="490205" y="1162570"/>
                </a:lnTo>
                <a:lnTo>
                  <a:pt x="444504" y="1153223"/>
                </a:lnTo>
                <a:lnTo>
                  <a:pt x="400172" y="1140399"/>
                </a:lnTo>
                <a:lnTo>
                  <a:pt x="357360" y="1124247"/>
                </a:lnTo>
                <a:lnTo>
                  <a:pt x="316219" y="1104919"/>
                </a:lnTo>
                <a:lnTo>
                  <a:pt x="276900" y="1082565"/>
                </a:lnTo>
                <a:lnTo>
                  <a:pt x="239552" y="1057336"/>
                </a:lnTo>
                <a:lnTo>
                  <a:pt x="204327" y="1029381"/>
                </a:lnTo>
                <a:lnTo>
                  <a:pt x="171375" y="998853"/>
                </a:lnTo>
                <a:lnTo>
                  <a:pt x="140846" y="965901"/>
                </a:lnTo>
                <a:lnTo>
                  <a:pt x="112892" y="930676"/>
                </a:lnTo>
                <a:lnTo>
                  <a:pt x="87663" y="893328"/>
                </a:lnTo>
                <a:lnTo>
                  <a:pt x="65309" y="854008"/>
                </a:lnTo>
                <a:lnTo>
                  <a:pt x="45980" y="812868"/>
                </a:lnTo>
                <a:lnTo>
                  <a:pt x="29829" y="770056"/>
                </a:lnTo>
                <a:lnTo>
                  <a:pt x="17004" y="725724"/>
                </a:lnTo>
                <a:lnTo>
                  <a:pt x="7658" y="680023"/>
                </a:lnTo>
                <a:lnTo>
                  <a:pt x="1939" y="633103"/>
                </a:lnTo>
                <a:lnTo>
                  <a:pt x="0" y="585114"/>
                </a:lnTo>
                <a:lnTo>
                  <a:pt x="1939" y="537125"/>
                </a:lnTo>
                <a:lnTo>
                  <a:pt x="7658" y="490205"/>
                </a:lnTo>
                <a:lnTo>
                  <a:pt x="17004" y="444504"/>
                </a:lnTo>
                <a:lnTo>
                  <a:pt x="29829" y="400172"/>
                </a:lnTo>
                <a:lnTo>
                  <a:pt x="45980" y="357360"/>
                </a:lnTo>
                <a:lnTo>
                  <a:pt x="65309" y="316219"/>
                </a:lnTo>
                <a:lnTo>
                  <a:pt x="87663" y="276900"/>
                </a:lnTo>
                <a:lnTo>
                  <a:pt x="112892" y="239552"/>
                </a:lnTo>
                <a:lnTo>
                  <a:pt x="140846" y="204327"/>
                </a:lnTo>
                <a:lnTo>
                  <a:pt x="171375" y="171375"/>
                </a:lnTo>
                <a:lnTo>
                  <a:pt x="204327" y="140846"/>
                </a:lnTo>
                <a:lnTo>
                  <a:pt x="239552" y="112892"/>
                </a:lnTo>
                <a:lnTo>
                  <a:pt x="276900" y="87663"/>
                </a:lnTo>
                <a:lnTo>
                  <a:pt x="316219" y="65309"/>
                </a:lnTo>
                <a:lnTo>
                  <a:pt x="357360" y="45980"/>
                </a:lnTo>
                <a:lnTo>
                  <a:pt x="400172" y="29829"/>
                </a:lnTo>
                <a:lnTo>
                  <a:pt x="444504" y="17004"/>
                </a:lnTo>
                <a:lnTo>
                  <a:pt x="490205" y="7658"/>
                </a:lnTo>
                <a:lnTo>
                  <a:pt x="537125" y="1939"/>
                </a:lnTo>
                <a:lnTo>
                  <a:pt x="585114" y="0"/>
                </a:lnTo>
                <a:lnTo>
                  <a:pt x="633103" y="1939"/>
                </a:lnTo>
                <a:lnTo>
                  <a:pt x="680023" y="7658"/>
                </a:lnTo>
                <a:lnTo>
                  <a:pt x="725724" y="17004"/>
                </a:lnTo>
                <a:lnTo>
                  <a:pt x="770056" y="29829"/>
                </a:lnTo>
                <a:lnTo>
                  <a:pt x="812868" y="45980"/>
                </a:lnTo>
                <a:lnTo>
                  <a:pt x="854008" y="65309"/>
                </a:lnTo>
                <a:lnTo>
                  <a:pt x="893328" y="87663"/>
                </a:lnTo>
                <a:lnTo>
                  <a:pt x="930676" y="112892"/>
                </a:lnTo>
                <a:lnTo>
                  <a:pt x="965901" y="140846"/>
                </a:lnTo>
                <a:lnTo>
                  <a:pt x="998853" y="171375"/>
                </a:lnTo>
                <a:lnTo>
                  <a:pt x="1029381" y="204327"/>
                </a:lnTo>
                <a:lnTo>
                  <a:pt x="1057336" y="239552"/>
                </a:lnTo>
                <a:lnTo>
                  <a:pt x="1082565" y="276900"/>
                </a:lnTo>
                <a:lnTo>
                  <a:pt x="1104919" y="316219"/>
                </a:lnTo>
                <a:lnTo>
                  <a:pt x="1124247" y="357360"/>
                </a:lnTo>
                <a:lnTo>
                  <a:pt x="1140399" y="400172"/>
                </a:lnTo>
                <a:lnTo>
                  <a:pt x="1153223" y="444504"/>
                </a:lnTo>
                <a:lnTo>
                  <a:pt x="1162570" y="490205"/>
                </a:lnTo>
                <a:lnTo>
                  <a:pt x="1168289" y="537125"/>
                </a:lnTo>
                <a:lnTo>
                  <a:pt x="1170228" y="585114"/>
                </a:lnTo>
                <a:close/>
              </a:path>
            </a:pathLst>
          </a:custGeom>
          <a:ln w="762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6">
            <a:extLst>
              <a:ext uri="{FF2B5EF4-FFF2-40B4-BE49-F238E27FC236}">
                <a16:creationId xmlns:a16="http://schemas.microsoft.com/office/drawing/2014/main" id="{30D7A853-BB84-4CD7-9B0B-33EF9BFC0205}"/>
              </a:ext>
            </a:extLst>
          </p:cNvPr>
          <p:cNvSpPr txBox="1"/>
          <p:nvPr/>
        </p:nvSpPr>
        <p:spPr>
          <a:xfrm>
            <a:off x="2284371" y="5625053"/>
            <a:ext cx="7487726" cy="119327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40"/>
              </a:spcBef>
              <a:tabLst>
                <a:tab pos="5544185" algn="l"/>
              </a:tabLst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Sono ammissibili le spese sostenute in data successiva al 01 gennaio 2021 purché, alla data di presentazione della domanda, non sia stato già ultimato il progetto di investimento. 	</a:t>
            </a:r>
            <a:endParaRPr sz="2400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5348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3933" y="1724025"/>
            <a:ext cx="3124936" cy="312493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12012" y="2133638"/>
            <a:ext cx="2153285" cy="253614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9395" marR="5080" indent="-227329" algn="ctr">
              <a:lnSpc>
                <a:spcPct val="101800"/>
              </a:lnSpc>
              <a:spcBef>
                <a:spcPts val="90"/>
              </a:spcBef>
            </a:pPr>
            <a:r>
              <a:rPr lang="it-IT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a) spese per opere edili, murarie e impiantistiche sulle strutture immobiliari a condizione che siano immediatamente cantierabili </a:t>
            </a:r>
            <a:endParaRPr sz="13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03269" y="1724025"/>
            <a:ext cx="3124923" cy="312493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005533" y="2298369"/>
            <a:ext cx="2682334" cy="197624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395" marR="5080" indent="-227329" algn="ctr">
              <a:lnSpc>
                <a:spcPct val="101800"/>
              </a:lnSpc>
              <a:spcBef>
                <a:spcPts val="90"/>
              </a:spcBef>
            </a:pPr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</a:t>
            </a:r>
            <a:r>
              <a:rPr lang="it-IT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spese per opere edili, murarie e impiantistiche relative alle strutture di servizi funzionali (es. palestre, piscine, centri benessere, aree giochi, rimesse per bici) </a:t>
            </a:r>
            <a:endParaRPr lang="it-IT" sz="13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27798" y="1724025"/>
            <a:ext cx="3124923" cy="312493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334534" y="2336801"/>
            <a:ext cx="2711450" cy="22587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395" marR="5080" indent="-227329" algn="ctr">
              <a:lnSpc>
                <a:spcPct val="101800"/>
              </a:lnSpc>
              <a:spcBef>
                <a:spcPts val="90"/>
              </a:spcBef>
            </a:pPr>
            <a:r>
              <a:rPr lang="it-IT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c) spese per l’acquisto di macchinari, attrezzature, impianti opzionali, finiture e arredi comprese le relative spese di montaggio e allacciamento</a:t>
            </a:r>
            <a:endParaRPr lang="it-IT" sz="13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80554" y="621002"/>
            <a:ext cx="6371146" cy="1078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it-IT" sz="3450" spc="5" dirty="0"/>
              <a:t>SPESE AMMISSIBILI</a:t>
            </a:r>
            <a:br>
              <a:rPr lang="it-IT" sz="3450" spc="5" dirty="0"/>
            </a:br>
            <a:endParaRPr sz="3450" dirty="0"/>
          </a:p>
        </p:txBody>
      </p:sp>
      <p:sp>
        <p:nvSpPr>
          <p:cNvPr id="9" name="object 9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6226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4349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2472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00582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81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81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81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81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9981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9981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9981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9981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34323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389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34323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12"/>
                </a:moveTo>
                <a:lnTo>
                  <a:pt x="7200" y="0"/>
                </a:lnTo>
                <a:lnTo>
                  <a:pt x="0" y="12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3432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389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02070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12" y="0"/>
                </a:lnTo>
                <a:lnTo>
                  <a:pt x="0" y="7200"/>
                </a:lnTo>
                <a:lnTo>
                  <a:pt x="0" y="14414"/>
                </a:lnTo>
                <a:lnTo>
                  <a:pt x="1282" y="14414"/>
                </a:lnTo>
                <a:lnTo>
                  <a:pt x="14414" y="14401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020709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495" y="0"/>
                </a:lnTo>
                <a:lnTo>
                  <a:pt x="0" y="0"/>
                </a:lnTo>
                <a:lnTo>
                  <a:pt x="0" y="14401"/>
                </a:lnTo>
                <a:lnTo>
                  <a:pt x="1282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934323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12"/>
                </a:moveTo>
                <a:lnTo>
                  <a:pt x="12458" y="12"/>
                </a:lnTo>
                <a:lnTo>
                  <a:pt x="7200" y="0"/>
                </a:lnTo>
                <a:lnTo>
                  <a:pt x="0" y="12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84792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389" y="14414"/>
                </a:lnTo>
                <a:lnTo>
                  <a:pt x="14389" y="7213"/>
                </a:lnTo>
                <a:close/>
              </a:path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93432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02072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10711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1935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2799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3663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452712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53910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625508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71190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7983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8847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9711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05751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14390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023030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31670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40310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847925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84792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84792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84792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84792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93432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93432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0207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020708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07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0711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10710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0710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0710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0710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93517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193504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9350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193504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19350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79915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7991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7991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27991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27991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66313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366313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663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36631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663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52712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452711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452711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52711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711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539109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539109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539109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539109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625507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625507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625507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625507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1190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7119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71190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7119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798317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798317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798317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798317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884714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88471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884714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88471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971113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9711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971113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9711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57510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057510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057510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0057510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143908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1439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0143908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01439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230307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230307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230307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230307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31670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3167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31670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3167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403116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40310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403103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40310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47925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847911" y="65198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84791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84791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84791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934323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934323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34323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34323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020721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02072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02072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02072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02072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107119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10711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107119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107119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107119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193517" y="6606247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193517" y="651983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193517" y="6433451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193517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193517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279915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79915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279915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366313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9366313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9366313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366313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452712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4527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45271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45271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45271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539109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53910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539109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539109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539109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539113" y="6181632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625508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62550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625507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625507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625509" y="6268026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711906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711905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711905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711909" y="63544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798317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79831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798310" y="64408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884715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884711" y="65272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847925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188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47911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847911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47911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847911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34323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34323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934323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934323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93432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020721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020708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020708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020708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020708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107119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10710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0710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107106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107106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9193517" y="7038263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7188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9193517" y="6951853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9193517" y="6865454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9193517" y="6779044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9193517" y="66926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9539109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9625507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962550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711905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9711905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9711905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798317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798317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9798317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979831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884715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884714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884714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884714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884714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971113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971113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9971113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9971113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97111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971106" y="66136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0057511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0057510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057510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0057510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0057507" y="67000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0143909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0143908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0143908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143907" y="678642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0230307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0230307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0230321" y="68728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0316705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0316704" y="69592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847925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0" y="0"/>
                </a:lnTo>
                <a:lnTo>
                  <a:pt x="0" y="11099"/>
                </a:lnTo>
                <a:lnTo>
                  <a:pt x="14389" y="1109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847911" y="7297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847911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847911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934323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1112"/>
                </a:lnTo>
                <a:lnTo>
                  <a:pt x="7200" y="11112"/>
                </a:lnTo>
                <a:lnTo>
                  <a:pt x="14401" y="11112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934323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934323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934323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020721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9020708" y="7297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020708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020708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9107119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9107106" y="7297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910710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910710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9193517" y="7383856"/>
            <a:ext cx="3175" cy="11430"/>
          </a:xfrm>
          <a:custGeom>
            <a:avLst/>
            <a:gdLst/>
            <a:ahLst/>
            <a:cxnLst/>
            <a:rect l="l" t="t" r="r" b="b"/>
            <a:pathLst>
              <a:path w="3175" h="11429">
                <a:moveTo>
                  <a:pt x="2743" y="0"/>
                </a:moveTo>
                <a:lnTo>
                  <a:pt x="0" y="0"/>
                </a:lnTo>
                <a:lnTo>
                  <a:pt x="0" y="11099"/>
                </a:lnTo>
                <a:lnTo>
                  <a:pt x="2743" y="1109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193517" y="72974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9193517" y="7211059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9193517" y="7124648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9971113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0057510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057510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0143908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143908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143908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0230307" y="7383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0230307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0230307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0230307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0316705" y="7470241"/>
            <a:ext cx="14604" cy="7620"/>
          </a:xfrm>
          <a:custGeom>
            <a:avLst/>
            <a:gdLst/>
            <a:ahLst/>
            <a:cxnLst/>
            <a:rect l="l" t="t" r="r" b="b"/>
            <a:pathLst>
              <a:path w="14604" h="7620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0316705" y="7383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0316705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0316705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0316705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0403117" y="7470257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0403116" y="7383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040311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0403116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0403116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0403117" y="70456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0489517" y="7383850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0489513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10489513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10489517" y="7132022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0575918" y="7297449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0575918" y="72184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08" name="object 308"/>
          <p:cNvGrpSpPr/>
          <p:nvPr/>
        </p:nvGrpSpPr>
        <p:grpSpPr>
          <a:xfrm>
            <a:off x="8529728" y="488195"/>
            <a:ext cx="1405255" cy="121285"/>
            <a:chOff x="8529728" y="488195"/>
            <a:chExt cx="1405255" cy="121285"/>
          </a:xfrm>
        </p:grpSpPr>
        <p:pic>
          <p:nvPicPr>
            <p:cNvPr id="309" name="object 30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29728" y="488195"/>
              <a:ext cx="89674" cy="120967"/>
            </a:xfrm>
            <a:prstGeom prst="rect">
              <a:avLst/>
            </a:prstGeom>
          </p:spPr>
        </p:pic>
        <p:pic>
          <p:nvPicPr>
            <p:cNvPr id="310" name="object 3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41269" y="489869"/>
              <a:ext cx="99390" cy="117767"/>
            </a:xfrm>
            <a:prstGeom prst="rect">
              <a:avLst/>
            </a:prstGeom>
          </p:spPr>
        </p:pic>
        <p:pic>
          <p:nvPicPr>
            <p:cNvPr id="311" name="object 3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827731" y="489864"/>
              <a:ext cx="186783" cy="119280"/>
            </a:xfrm>
            <a:prstGeom prst="rect">
              <a:avLst/>
            </a:prstGeom>
          </p:spPr>
        </p:pic>
        <p:sp>
          <p:nvSpPr>
            <p:cNvPr id="312" name="object 312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3" name="object 3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280100" y="489866"/>
              <a:ext cx="91465" cy="119278"/>
            </a:xfrm>
            <a:prstGeom prst="rect">
              <a:avLst/>
            </a:prstGeom>
          </p:spPr>
        </p:pic>
        <p:pic>
          <p:nvPicPr>
            <p:cNvPr id="314" name="object 3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404381" y="489858"/>
              <a:ext cx="93725" cy="117779"/>
            </a:xfrm>
            <a:prstGeom prst="rect">
              <a:avLst/>
            </a:prstGeom>
          </p:spPr>
        </p:pic>
        <p:pic>
          <p:nvPicPr>
            <p:cNvPr id="315" name="object 3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530937" y="489866"/>
              <a:ext cx="92862" cy="117754"/>
            </a:xfrm>
            <a:prstGeom prst="rect">
              <a:avLst/>
            </a:prstGeom>
          </p:spPr>
        </p:pic>
        <p:pic>
          <p:nvPicPr>
            <p:cNvPr id="316" name="object 3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652748" y="489872"/>
              <a:ext cx="92481" cy="117754"/>
            </a:xfrm>
            <a:prstGeom prst="rect">
              <a:avLst/>
            </a:prstGeom>
          </p:spPr>
        </p:pic>
        <p:pic>
          <p:nvPicPr>
            <p:cNvPr id="317" name="object 3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824510" y="490028"/>
              <a:ext cx="109994" cy="117601"/>
            </a:xfrm>
            <a:prstGeom prst="rect">
              <a:avLst/>
            </a:prstGeom>
          </p:spPr>
        </p:pic>
        <p:sp>
          <p:nvSpPr>
            <p:cNvPr id="318" name="object 318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9" name="object 31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047353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321" name="object 32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0008579" y="413763"/>
            <a:ext cx="248900" cy="274462"/>
          </a:xfrm>
          <a:prstGeom prst="rect">
            <a:avLst/>
          </a:prstGeom>
        </p:spPr>
      </p:pic>
      <p:pic>
        <p:nvPicPr>
          <p:cNvPr id="322" name="object 32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537223" y="690579"/>
            <a:ext cx="1125979" cy="38914"/>
          </a:xfrm>
          <a:prstGeom prst="rect">
            <a:avLst/>
          </a:prstGeom>
        </p:spPr>
      </p:pic>
      <p:sp>
        <p:nvSpPr>
          <p:cNvPr id="323" name="CasellaDiTesto 322">
            <a:extLst>
              <a:ext uri="{FF2B5EF4-FFF2-40B4-BE49-F238E27FC236}">
                <a16:creationId xmlns:a16="http://schemas.microsoft.com/office/drawing/2014/main" id="{CE396498-81AC-4132-8A9C-B626E7EED7D4}"/>
              </a:ext>
            </a:extLst>
          </p:cNvPr>
          <p:cNvSpPr txBox="1"/>
          <p:nvPr/>
        </p:nvSpPr>
        <p:spPr>
          <a:xfrm>
            <a:off x="519824" y="4989121"/>
            <a:ext cx="2993500" cy="23083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Si (esempio):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Impianto di video-sorveglianza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Colonnine elettriche;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Tinteggiatura interna solo se collegata ad opere murarie;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Lavabi e bagni;</a:t>
            </a:r>
          </a:p>
        </p:txBody>
      </p:sp>
      <p:sp>
        <p:nvSpPr>
          <p:cNvPr id="326" name="CasellaDiTesto 325">
            <a:extLst>
              <a:ext uri="{FF2B5EF4-FFF2-40B4-BE49-F238E27FC236}">
                <a16:creationId xmlns:a16="http://schemas.microsoft.com/office/drawing/2014/main" id="{B04C597A-6260-4162-BC93-2320CC37AD15}"/>
              </a:ext>
            </a:extLst>
          </p:cNvPr>
          <p:cNvSpPr txBox="1"/>
          <p:nvPr/>
        </p:nvSpPr>
        <p:spPr>
          <a:xfrm>
            <a:off x="3934692" y="4967848"/>
            <a:ext cx="2993500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Si (esempio):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Vasca idromassaggio (se nel centro benessere);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327" name="CasellaDiTesto 326">
            <a:extLst>
              <a:ext uri="{FF2B5EF4-FFF2-40B4-BE49-F238E27FC236}">
                <a16:creationId xmlns:a16="http://schemas.microsoft.com/office/drawing/2014/main" id="{876BF349-6B4A-497A-97C8-0ED5179D97A0}"/>
              </a:ext>
            </a:extLst>
          </p:cNvPr>
          <p:cNvSpPr txBox="1"/>
          <p:nvPr/>
        </p:nvSpPr>
        <p:spPr>
          <a:xfrm>
            <a:off x="7251700" y="4976576"/>
            <a:ext cx="2993500" cy="147732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Si (esempio):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E-bike;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Apparecchi televisivi;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Tende interne.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6488" y="1658977"/>
            <a:ext cx="3534787" cy="346416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92847" y="2523933"/>
            <a:ext cx="3115604" cy="177478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70"/>
              </a:spcAft>
            </a:pPr>
            <a:r>
              <a:rPr lang="it-IT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d) </a:t>
            </a:r>
            <a:r>
              <a:rPr lang="it-IT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per l’acquisto di dotazioni hardware, software e relative licenze d’uso, servizi di cloud computing, di siti web aziendali multilingua e/o per l’e-commerce, e-commerce; </a:t>
            </a:r>
            <a:endParaRPr lang="it-IT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01257" y="1624799"/>
            <a:ext cx="3619409" cy="346416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099160" y="2538003"/>
            <a:ext cx="2682334" cy="1411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39395" marR="5080" indent="-227329" algn="ctr">
              <a:lnSpc>
                <a:spcPct val="101800"/>
              </a:lnSpc>
              <a:spcBef>
                <a:spcPts val="90"/>
              </a:spcBef>
            </a:pPr>
            <a:r>
              <a:rPr lang="it-IT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e) </a:t>
            </a:r>
            <a:r>
              <a:rPr lang="it-IT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Interventi di promo-commercializzazione della struttura (nel limite massimo del 10% del valore del progetto)</a:t>
            </a:r>
            <a:endParaRPr lang="it-IT" sz="13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80554" y="621002"/>
            <a:ext cx="6371146" cy="1078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it-IT" sz="3450" spc="5" dirty="0"/>
              <a:t>SPESE AMMISSIBILI</a:t>
            </a:r>
            <a:br>
              <a:rPr lang="it-IT" sz="3450" spc="5" dirty="0"/>
            </a:br>
            <a:endParaRPr sz="3450" dirty="0"/>
          </a:p>
        </p:txBody>
      </p:sp>
      <p:sp>
        <p:nvSpPr>
          <p:cNvPr id="9" name="object 9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6226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4349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2472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00582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81" y="53158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81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81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81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9981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9981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59981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59981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34323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389" y="14414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34323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12"/>
                </a:moveTo>
                <a:lnTo>
                  <a:pt x="7200" y="0"/>
                </a:lnTo>
                <a:lnTo>
                  <a:pt x="0" y="12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3432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389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02070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14" y="0"/>
                </a:moveTo>
                <a:lnTo>
                  <a:pt x="12" y="0"/>
                </a:lnTo>
                <a:lnTo>
                  <a:pt x="0" y="7200"/>
                </a:lnTo>
                <a:lnTo>
                  <a:pt x="0" y="14414"/>
                </a:lnTo>
                <a:lnTo>
                  <a:pt x="1282" y="14414"/>
                </a:lnTo>
                <a:lnTo>
                  <a:pt x="14414" y="14401"/>
                </a:lnTo>
                <a:lnTo>
                  <a:pt x="14414" y="7200"/>
                </a:lnTo>
                <a:lnTo>
                  <a:pt x="14414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020709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495" y="0"/>
                </a:lnTo>
                <a:lnTo>
                  <a:pt x="0" y="0"/>
                </a:lnTo>
                <a:lnTo>
                  <a:pt x="0" y="14401"/>
                </a:lnTo>
                <a:lnTo>
                  <a:pt x="1282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934323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12"/>
                </a:moveTo>
                <a:lnTo>
                  <a:pt x="12458" y="12"/>
                </a:lnTo>
                <a:lnTo>
                  <a:pt x="7200" y="0"/>
                </a:lnTo>
                <a:lnTo>
                  <a:pt x="0" y="12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12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84792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389" y="14414"/>
                </a:lnTo>
                <a:lnTo>
                  <a:pt x="14389" y="7213"/>
                </a:lnTo>
                <a:close/>
              </a:path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93432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02072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10711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1935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2799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3663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452712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53910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625508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711906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79831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88471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97111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057511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143909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0230307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7200" y="7213"/>
                </a:lnTo>
                <a:lnTo>
                  <a:pt x="0" y="7213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720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316705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0403103" y="57422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7213"/>
                </a:moveTo>
                <a:lnTo>
                  <a:pt x="0" y="7213"/>
                </a:lnTo>
                <a:lnTo>
                  <a:pt x="0" y="14414"/>
                </a:lnTo>
                <a:lnTo>
                  <a:pt x="14401" y="14414"/>
                </a:lnTo>
                <a:lnTo>
                  <a:pt x="14401" y="7213"/>
                </a:lnTo>
                <a:close/>
              </a:path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847925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84792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84792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84792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84792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93432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93432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0207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020708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07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07119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107106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07106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07106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07106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93517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193504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9350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193504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19350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79915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279915" y="60878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27991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27991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27991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366313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366313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3663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366313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3663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452712" y="6174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452711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452711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52711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711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539109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539109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539109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539109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625507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625507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625507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625507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1190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7119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711905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7119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798317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798317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798317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798317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884714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884714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884714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884714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9971113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97111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971113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97111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057510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057510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057510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0057510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143908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143908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0143908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0143908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230307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230307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230307" y="59150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230307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316705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316705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316705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316705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403116" y="608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403103" y="60014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403103" y="591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403103" y="5828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47925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7200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847911" y="65198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847911" y="64334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847911" y="63470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847911" y="62606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934323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934323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934323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934323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020721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02072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02072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02072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02072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107119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910711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9107119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107119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107119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193517" y="6606247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7200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9193517" y="6519836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193517" y="6433451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9193517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9193517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279915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79915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279915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366313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9366313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9366313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366313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452712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452711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9452711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9452711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9452711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539109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9539109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9539109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539109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539109" y="6260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9539113" y="6181632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9625508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962550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9625507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9625507" y="634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625509" y="6268026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711906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711905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711905" y="64334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711909" y="63544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798317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9798317" y="65198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798310" y="64408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9884715" y="66062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9884711" y="652722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847925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7188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47911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847911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847911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847911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934323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34323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934323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934323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893432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9020721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020708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9020708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9020708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9020708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9107119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107106" y="69518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07106" y="68654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107106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9107106" y="66926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9193517" y="7038263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7188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9193517" y="6951853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9193517" y="6865454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9193517" y="6779044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9193517" y="66926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401"/>
                </a:lnTo>
                <a:lnTo>
                  <a:pt x="2743" y="14401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9539109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9625507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962550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9711905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9711905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9711905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798317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798317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9798317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9798317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01"/>
                </a:lnTo>
                <a:lnTo>
                  <a:pt x="720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9884715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9884714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9884714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9884714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884714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971113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971113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9971113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9971113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971113" y="6692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971106" y="66136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0057511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0057510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057510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10057510" y="67790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0057507" y="67000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10143909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0143908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0143908" y="68654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0143907" y="678642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0230307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0230307" y="6951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0230321" y="687282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0316705" y="70382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7188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7188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0316704" y="69592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8847925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389" y="0"/>
                </a:moveTo>
                <a:lnTo>
                  <a:pt x="0" y="0"/>
                </a:lnTo>
                <a:lnTo>
                  <a:pt x="0" y="11099"/>
                </a:lnTo>
                <a:lnTo>
                  <a:pt x="14389" y="1109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8847911" y="7297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847911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8847911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8934323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1112"/>
                </a:lnTo>
                <a:lnTo>
                  <a:pt x="7200" y="11112"/>
                </a:lnTo>
                <a:lnTo>
                  <a:pt x="14401" y="11112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8934323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8934323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8934323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9020721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9020708" y="7297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9020708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020708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9107119" y="7383856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4401" y="0"/>
                </a:moveTo>
                <a:lnTo>
                  <a:pt x="0" y="0"/>
                </a:lnTo>
                <a:lnTo>
                  <a:pt x="0" y="11099"/>
                </a:lnTo>
                <a:lnTo>
                  <a:pt x="14401" y="1109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9107106" y="7297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9107106" y="72110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9107106" y="71246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9193517" y="7383856"/>
            <a:ext cx="3175" cy="11430"/>
          </a:xfrm>
          <a:custGeom>
            <a:avLst/>
            <a:gdLst/>
            <a:ahLst/>
            <a:cxnLst/>
            <a:rect l="l" t="t" r="r" b="b"/>
            <a:pathLst>
              <a:path w="3175" h="11429">
                <a:moveTo>
                  <a:pt x="2743" y="0"/>
                </a:moveTo>
                <a:lnTo>
                  <a:pt x="0" y="0"/>
                </a:lnTo>
                <a:lnTo>
                  <a:pt x="0" y="11099"/>
                </a:lnTo>
                <a:lnTo>
                  <a:pt x="2743" y="1109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193517" y="7297445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9193517" y="7211059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9193517" y="7124648"/>
            <a:ext cx="3175" cy="14604"/>
          </a:xfrm>
          <a:custGeom>
            <a:avLst/>
            <a:gdLst/>
            <a:ahLst/>
            <a:cxnLst/>
            <a:rect l="l" t="t" r="r" b="b"/>
            <a:pathLst>
              <a:path w="3175" h="14604">
                <a:moveTo>
                  <a:pt x="2743" y="0"/>
                </a:moveTo>
                <a:lnTo>
                  <a:pt x="0" y="0"/>
                </a:lnTo>
                <a:lnTo>
                  <a:pt x="0" y="14389"/>
                </a:lnTo>
                <a:lnTo>
                  <a:pt x="2743" y="14389"/>
                </a:lnTo>
                <a:lnTo>
                  <a:pt x="274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9971113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0057510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0057510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0143908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0143908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143908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0230307" y="7383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414"/>
                </a:lnTo>
                <a:lnTo>
                  <a:pt x="7200" y="14414"/>
                </a:lnTo>
                <a:lnTo>
                  <a:pt x="14401" y="14414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0230307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0230307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0230307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7200" y="0"/>
                </a:lnTo>
                <a:lnTo>
                  <a:pt x="0" y="0"/>
                </a:lnTo>
                <a:lnTo>
                  <a:pt x="0" y="14389"/>
                </a:lnTo>
                <a:lnTo>
                  <a:pt x="720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0316705" y="7470241"/>
            <a:ext cx="14604" cy="7620"/>
          </a:xfrm>
          <a:custGeom>
            <a:avLst/>
            <a:gdLst/>
            <a:ahLst/>
            <a:cxnLst/>
            <a:rect l="l" t="t" r="r" b="b"/>
            <a:pathLst>
              <a:path w="14604" h="7620">
                <a:moveTo>
                  <a:pt x="14401" y="0"/>
                </a:moveTo>
                <a:lnTo>
                  <a:pt x="0" y="0"/>
                </a:lnTo>
                <a:lnTo>
                  <a:pt x="0" y="7200"/>
                </a:lnTo>
                <a:lnTo>
                  <a:pt x="14401" y="7200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0316705" y="7383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401"/>
                </a:lnTo>
                <a:lnTo>
                  <a:pt x="14401" y="14401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0316705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10316705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0316705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401" y="0"/>
                </a:moveTo>
                <a:lnTo>
                  <a:pt x="0" y="0"/>
                </a:lnTo>
                <a:lnTo>
                  <a:pt x="0" y="14389"/>
                </a:lnTo>
                <a:lnTo>
                  <a:pt x="14401" y="14389"/>
                </a:lnTo>
                <a:lnTo>
                  <a:pt x="1440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0403117" y="7470257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0403116" y="7383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401"/>
                </a:lnTo>
                <a:lnTo>
                  <a:pt x="14389" y="14401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0403116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0403116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10403116" y="71246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0403117" y="704562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10489517" y="7383850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0489513" y="7297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10489513" y="72110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4389" y="0"/>
                </a:moveTo>
                <a:lnTo>
                  <a:pt x="0" y="0"/>
                </a:lnTo>
                <a:lnTo>
                  <a:pt x="0" y="14389"/>
                </a:lnTo>
                <a:lnTo>
                  <a:pt x="14389" y="14389"/>
                </a:lnTo>
                <a:lnTo>
                  <a:pt x="14389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10489517" y="7132022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0575918" y="7297449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562" y="0"/>
                </a:moveTo>
                <a:lnTo>
                  <a:pt x="0" y="0"/>
                </a:lnTo>
                <a:lnTo>
                  <a:pt x="0" y="1562"/>
                </a:lnTo>
                <a:lnTo>
                  <a:pt x="1562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0575918" y="721842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20">
                <a:moveTo>
                  <a:pt x="0" y="0"/>
                </a:moveTo>
                <a:lnTo>
                  <a:pt x="0" y="7023"/>
                </a:lnTo>
                <a:lnTo>
                  <a:pt x="7023" y="7023"/>
                </a:lnTo>
                <a:lnTo>
                  <a:pt x="0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08" name="object 308"/>
          <p:cNvGrpSpPr/>
          <p:nvPr/>
        </p:nvGrpSpPr>
        <p:grpSpPr>
          <a:xfrm>
            <a:off x="8529728" y="488195"/>
            <a:ext cx="1405255" cy="121285"/>
            <a:chOff x="8529728" y="488195"/>
            <a:chExt cx="1405255" cy="121285"/>
          </a:xfrm>
        </p:grpSpPr>
        <p:pic>
          <p:nvPicPr>
            <p:cNvPr id="309" name="object 30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29728" y="488195"/>
              <a:ext cx="89674" cy="120967"/>
            </a:xfrm>
            <a:prstGeom prst="rect">
              <a:avLst/>
            </a:prstGeom>
          </p:spPr>
        </p:pic>
        <p:pic>
          <p:nvPicPr>
            <p:cNvPr id="310" name="object 3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41269" y="489869"/>
              <a:ext cx="99390" cy="117767"/>
            </a:xfrm>
            <a:prstGeom prst="rect">
              <a:avLst/>
            </a:prstGeom>
          </p:spPr>
        </p:pic>
        <p:pic>
          <p:nvPicPr>
            <p:cNvPr id="311" name="object 3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827731" y="489864"/>
              <a:ext cx="186783" cy="119280"/>
            </a:xfrm>
            <a:prstGeom prst="rect">
              <a:avLst/>
            </a:prstGeom>
          </p:spPr>
        </p:pic>
        <p:sp>
          <p:nvSpPr>
            <p:cNvPr id="312" name="object 312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3" name="object 3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80100" y="489866"/>
              <a:ext cx="91465" cy="119278"/>
            </a:xfrm>
            <a:prstGeom prst="rect">
              <a:avLst/>
            </a:prstGeom>
          </p:spPr>
        </p:pic>
        <p:pic>
          <p:nvPicPr>
            <p:cNvPr id="314" name="object 3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404381" y="489858"/>
              <a:ext cx="93725" cy="117779"/>
            </a:xfrm>
            <a:prstGeom prst="rect">
              <a:avLst/>
            </a:prstGeom>
          </p:spPr>
        </p:pic>
        <p:pic>
          <p:nvPicPr>
            <p:cNvPr id="315" name="object 3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530937" y="489866"/>
              <a:ext cx="92862" cy="117754"/>
            </a:xfrm>
            <a:prstGeom prst="rect">
              <a:avLst/>
            </a:prstGeom>
          </p:spPr>
        </p:pic>
        <p:pic>
          <p:nvPicPr>
            <p:cNvPr id="316" name="object 3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652748" y="489872"/>
              <a:ext cx="92481" cy="117754"/>
            </a:xfrm>
            <a:prstGeom prst="rect">
              <a:avLst/>
            </a:prstGeom>
          </p:spPr>
        </p:pic>
        <p:pic>
          <p:nvPicPr>
            <p:cNvPr id="317" name="object 3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824510" y="490028"/>
              <a:ext cx="109994" cy="117601"/>
            </a:xfrm>
            <a:prstGeom prst="rect">
              <a:avLst/>
            </a:prstGeom>
          </p:spPr>
        </p:pic>
        <p:sp>
          <p:nvSpPr>
            <p:cNvPr id="318" name="object 318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9" name="object 3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320" name="object 3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047353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321" name="object 32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008579" y="413763"/>
            <a:ext cx="248900" cy="274462"/>
          </a:xfrm>
          <a:prstGeom prst="rect">
            <a:avLst/>
          </a:prstGeom>
        </p:spPr>
      </p:pic>
      <p:pic>
        <p:nvPicPr>
          <p:cNvPr id="322" name="object 3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537223" y="690579"/>
            <a:ext cx="1125979" cy="3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913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753532" y="2050536"/>
            <a:ext cx="6552565" cy="497058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439"/>
              </a:spcBef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sostenute per “interventi di nuova costruzione” di cui alla lett. e) dell’art. 7 della legge regionale 21 gennaio 2015, n. 1 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93554" y="669758"/>
            <a:ext cx="5089716" cy="490070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 marR="5080">
              <a:lnSpc>
                <a:spcPct val="77900"/>
              </a:lnSpc>
              <a:spcBef>
                <a:spcPts val="919"/>
              </a:spcBef>
            </a:pPr>
            <a:r>
              <a:rPr lang="it-IT" sz="3100" dirty="0"/>
              <a:t>SPESE NON AMMISSIBILI</a:t>
            </a:r>
            <a:endParaRPr sz="3100" dirty="0"/>
          </a:p>
        </p:txBody>
      </p:sp>
      <p:grpSp>
        <p:nvGrpSpPr>
          <p:cNvPr id="6" name="object 6"/>
          <p:cNvGrpSpPr/>
          <p:nvPr/>
        </p:nvGrpSpPr>
        <p:grpSpPr>
          <a:xfrm>
            <a:off x="0" y="12"/>
            <a:ext cx="2581910" cy="7560309"/>
            <a:chOff x="0" y="12"/>
            <a:chExt cx="2581910" cy="7560309"/>
          </a:xfrm>
        </p:grpSpPr>
        <p:sp>
          <p:nvSpPr>
            <p:cNvPr id="7" name="object 7"/>
            <p:cNvSpPr/>
            <p:nvPr/>
          </p:nvSpPr>
          <p:spPr>
            <a:xfrm>
              <a:off x="0" y="12"/>
              <a:ext cx="2581910" cy="7560309"/>
            </a:xfrm>
            <a:custGeom>
              <a:avLst/>
              <a:gdLst/>
              <a:ahLst/>
              <a:cxnLst/>
              <a:rect l="l" t="t" r="r" b="b"/>
              <a:pathLst>
                <a:path w="2581910" h="7560309">
                  <a:moveTo>
                    <a:pt x="2581605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2581605" y="7559992"/>
                  </a:lnTo>
                  <a:lnTo>
                    <a:pt x="2581605" y="0"/>
                  </a:lnTo>
                  <a:close/>
                </a:path>
              </a:pathLst>
            </a:custGeom>
            <a:solidFill>
              <a:srgbClr val="148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0629" y="5742254"/>
              <a:ext cx="1569720" cy="439420"/>
            </a:xfrm>
            <a:custGeom>
              <a:avLst/>
              <a:gdLst/>
              <a:ahLst/>
              <a:cxnLst/>
              <a:rect l="l" t="t" r="r" b="b"/>
              <a:pathLst>
                <a:path w="1569720" h="439420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1569720" h="439420">
                  <a:moveTo>
                    <a:pt x="100787" y="0"/>
                  </a:moveTo>
                  <a:lnTo>
                    <a:pt x="86398" y="0"/>
                  </a:lnTo>
                  <a:lnTo>
                    <a:pt x="86398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1569720" h="439420">
                  <a:moveTo>
                    <a:pt x="187172" y="0"/>
                  </a:moveTo>
                  <a:lnTo>
                    <a:pt x="179997" y="0"/>
                  </a:lnTo>
                  <a:lnTo>
                    <a:pt x="172783" y="0"/>
                  </a:lnTo>
                  <a:lnTo>
                    <a:pt x="172783" y="7200"/>
                  </a:lnTo>
                  <a:lnTo>
                    <a:pt x="179997" y="7200"/>
                  </a:lnTo>
                  <a:lnTo>
                    <a:pt x="187172" y="7200"/>
                  </a:lnTo>
                  <a:lnTo>
                    <a:pt x="187172" y="0"/>
                  </a:lnTo>
                  <a:close/>
                </a:path>
                <a:path w="1569720" h="439420">
                  <a:moveTo>
                    <a:pt x="273596" y="0"/>
                  </a:moveTo>
                  <a:lnTo>
                    <a:pt x="259181" y="0"/>
                  </a:lnTo>
                  <a:lnTo>
                    <a:pt x="259181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1569720" h="439420">
                  <a:moveTo>
                    <a:pt x="359981" y="0"/>
                  </a:moveTo>
                  <a:lnTo>
                    <a:pt x="345579" y="0"/>
                  </a:lnTo>
                  <a:lnTo>
                    <a:pt x="345579" y="7200"/>
                  </a:lnTo>
                  <a:lnTo>
                    <a:pt x="359981" y="7200"/>
                  </a:lnTo>
                  <a:lnTo>
                    <a:pt x="359981" y="0"/>
                  </a:lnTo>
                  <a:close/>
                </a:path>
                <a:path w="1569720" h="439420">
                  <a:moveTo>
                    <a:pt x="446379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1569720" h="439420">
                  <a:moveTo>
                    <a:pt x="532765" y="0"/>
                  </a:moveTo>
                  <a:lnTo>
                    <a:pt x="518375" y="0"/>
                  </a:lnTo>
                  <a:lnTo>
                    <a:pt x="518375" y="7200"/>
                  </a:lnTo>
                  <a:lnTo>
                    <a:pt x="532765" y="7200"/>
                  </a:lnTo>
                  <a:lnTo>
                    <a:pt x="532765" y="0"/>
                  </a:lnTo>
                  <a:close/>
                </a:path>
                <a:path w="1569720" h="439420">
                  <a:moveTo>
                    <a:pt x="619163" y="0"/>
                  </a:moveTo>
                  <a:lnTo>
                    <a:pt x="611974" y="0"/>
                  </a:lnTo>
                  <a:lnTo>
                    <a:pt x="604761" y="0"/>
                  </a:lnTo>
                  <a:lnTo>
                    <a:pt x="604761" y="7200"/>
                  </a:lnTo>
                  <a:lnTo>
                    <a:pt x="611974" y="7200"/>
                  </a:lnTo>
                  <a:lnTo>
                    <a:pt x="619163" y="7200"/>
                  </a:lnTo>
                  <a:lnTo>
                    <a:pt x="619163" y="0"/>
                  </a:lnTo>
                  <a:close/>
                </a:path>
                <a:path w="1569720" h="439420">
                  <a:moveTo>
                    <a:pt x="705586" y="0"/>
                  </a:moveTo>
                  <a:lnTo>
                    <a:pt x="691184" y="0"/>
                  </a:lnTo>
                  <a:lnTo>
                    <a:pt x="691184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1569720" h="439420">
                  <a:moveTo>
                    <a:pt x="791972" y="0"/>
                  </a:moveTo>
                  <a:lnTo>
                    <a:pt x="777582" y="0"/>
                  </a:lnTo>
                  <a:lnTo>
                    <a:pt x="777582" y="7200"/>
                  </a:lnTo>
                  <a:lnTo>
                    <a:pt x="791972" y="7200"/>
                  </a:lnTo>
                  <a:lnTo>
                    <a:pt x="791972" y="0"/>
                  </a:lnTo>
                  <a:close/>
                </a:path>
                <a:path w="1569720" h="439420">
                  <a:moveTo>
                    <a:pt x="878382" y="0"/>
                  </a:moveTo>
                  <a:lnTo>
                    <a:pt x="863981" y="0"/>
                  </a:lnTo>
                  <a:lnTo>
                    <a:pt x="863981" y="7200"/>
                  </a:lnTo>
                  <a:lnTo>
                    <a:pt x="878382" y="7200"/>
                  </a:lnTo>
                  <a:lnTo>
                    <a:pt x="878382" y="0"/>
                  </a:lnTo>
                  <a:close/>
                </a:path>
                <a:path w="1569720" h="439420">
                  <a:moveTo>
                    <a:pt x="964793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  <a:path w="1569720" h="439420">
                  <a:moveTo>
                    <a:pt x="1043965" y="0"/>
                  </a:moveTo>
                  <a:lnTo>
                    <a:pt x="1036777" y="0"/>
                  </a:lnTo>
                  <a:lnTo>
                    <a:pt x="1036777" y="7200"/>
                  </a:lnTo>
                  <a:lnTo>
                    <a:pt x="1043965" y="7200"/>
                  </a:lnTo>
                  <a:lnTo>
                    <a:pt x="1043965" y="0"/>
                  </a:lnTo>
                  <a:close/>
                </a:path>
                <a:path w="1569720" h="439420">
                  <a:moveTo>
                    <a:pt x="1051179" y="432003"/>
                  </a:moveTo>
                  <a:lnTo>
                    <a:pt x="1043978" y="432003"/>
                  </a:lnTo>
                  <a:lnTo>
                    <a:pt x="1043978" y="439191"/>
                  </a:lnTo>
                  <a:lnTo>
                    <a:pt x="1051179" y="439191"/>
                  </a:lnTo>
                  <a:lnTo>
                    <a:pt x="1051179" y="432003"/>
                  </a:lnTo>
                  <a:close/>
                </a:path>
                <a:path w="1569720" h="439420">
                  <a:moveTo>
                    <a:pt x="1051179" y="345605"/>
                  </a:moveTo>
                  <a:lnTo>
                    <a:pt x="1043978" y="345605"/>
                  </a:lnTo>
                  <a:lnTo>
                    <a:pt x="1043978" y="360006"/>
                  </a:lnTo>
                  <a:lnTo>
                    <a:pt x="1051179" y="360006"/>
                  </a:lnTo>
                  <a:lnTo>
                    <a:pt x="1051179" y="345605"/>
                  </a:lnTo>
                  <a:close/>
                </a:path>
                <a:path w="1569720" h="439420">
                  <a:moveTo>
                    <a:pt x="1051179" y="259207"/>
                  </a:moveTo>
                  <a:lnTo>
                    <a:pt x="1043978" y="259207"/>
                  </a:lnTo>
                  <a:lnTo>
                    <a:pt x="1043978" y="273608"/>
                  </a:lnTo>
                  <a:lnTo>
                    <a:pt x="1051179" y="273608"/>
                  </a:lnTo>
                  <a:lnTo>
                    <a:pt x="1051179" y="259207"/>
                  </a:lnTo>
                  <a:close/>
                </a:path>
                <a:path w="1569720" h="439420">
                  <a:moveTo>
                    <a:pt x="1051179" y="172808"/>
                  </a:moveTo>
                  <a:lnTo>
                    <a:pt x="1043978" y="172808"/>
                  </a:lnTo>
                  <a:lnTo>
                    <a:pt x="1043978" y="187210"/>
                  </a:lnTo>
                  <a:lnTo>
                    <a:pt x="1051179" y="187210"/>
                  </a:lnTo>
                  <a:lnTo>
                    <a:pt x="1051179" y="172808"/>
                  </a:lnTo>
                  <a:close/>
                </a:path>
                <a:path w="1569720" h="439420">
                  <a:moveTo>
                    <a:pt x="1051179" y="86398"/>
                  </a:moveTo>
                  <a:lnTo>
                    <a:pt x="1043978" y="86398"/>
                  </a:lnTo>
                  <a:lnTo>
                    <a:pt x="1043978" y="100799"/>
                  </a:lnTo>
                  <a:lnTo>
                    <a:pt x="1051179" y="100799"/>
                  </a:lnTo>
                  <a:lnTo>
                    <a:pt x="1051179" y="86398"/>
                  </a:lnTo>
                  <a:close/>
                </a:path>
                <a:path w="1569720" h="439420">
                  <a:moveTo>
                    <a:pt x="1051179" y="0"/>
                  </a:moveTo>
                  <a:lnTo>
                    <a:pt x="1043978" y="0"/>
                  </a:lnTo>
                  <a:lnTo>
                    <a:pt x="1043978" y="7200"/>
                  </a:lnTo>
                  <a:lnTo>
                    <a:pt x="1043978" y="14401"/>
                  </a:lnTo>
                  <a:lnTo>
                    <a:pt x="1051179" y="14401"/>
                  </a:lnTo>
                  <a:lnTo>
                    <a:pt x="1051179" y="7200"/>
                  </a:lnTo>
                  <a:lnTo>
                    <a:pt x="1051179" y="0"/>
                  </a:lnTo>
                  <a:close/>
                </a:path>
                <a:path w="1569720" h="439420">
                  <a:moveTo>
                    <a:pt x="1137577" y="432003"/>
                  </a:moveTo>
                  <a:lnTo>
                    <a:pt x="1123175" y="432003"/>
                  </a:lnTo>
                  <a:lnTo>
                    <a:pt x="1123175" y="439191"/>
                  </a:lnTo>
                  <a:lnTo>
                    <a:pt x="1137577" y="439191"/>
                  </a:lnTo>
                  <a:lnTo>
                    <a:pt x="1137577" y="432003"/>
                  </a:lnTo>
                  <a:close/>
                </a:path>
                <a:path w="1569720" h="439420">
                  <a:moveTo>
                    <a:pt x="1137577" y="345592"/>
                  </a:moveTo>
                  <a:lnTo>
                    <a:pt x="1123175" y="345592"/>
                  </a:lnTo>
                  <a:lnTo>
                    <a:pt x="1123175" y="359994"/>
                  </a:lnTo>
                  <a:lnTo>
                    <a:pt x="1137577" y="359994"/>
                  </a:lnTo>
                  <a:lnTo>
                    <a:pt x="1137577" y="345592"/>
                  </a:lnTo>
                  <a:close/>
                </a:path>
                <a:path w="1569720" h="439420">
                  <a:moveTo>
                    <a:pt x="1137577" y="259194"/>
                  </a:moveTo>
                  <a:lnTo>
                    <a:pt x="1123175" y="259194"/>
                  </a:lnTo>
                  <a:lnTo>
                    <a:pt x="1123175" y="273596"/>
                  </a:lnTo>
                  <a:lnTo>
                    <a:pt x="1137577" y="273596"/>
                  </a:lnTo>
                  <a:lnTo>
                    <a:pt x="1137577" y="259194"/>
                  </a:lnTo>
                  <a:close/>
                </a:path>
                <a:path w="1569720" h="439420">
                  <a:moveTo>
                    <a:pt x="1137577" y="172808"/>
                  </a:moveTo>
                  <a:lnTo>
                    <a:pt x="1123175" y="172808"/>
                  </a:lnTo>
                  <a:lnTo>
                    <a:pt x="1123175" y="187210"/>
                  </a:lnTo>
                  <a:lnTo>
                    <a:pt x="1137577" y="187210"/>
                  </a:lnTo>
                  <a:lnTo>
                    <a:pt x="1137577" y="172808"/>
                  </a:lnTo>
                  <a:close/>
                </a:path>
                <a:path w="1569720" h="439420">
                  <a:moveTo>
                    <a:pt x="1137577" y="86398"/>
                  </a:moveTo>
                  <a:lnTo>
                    <a:pt x="1123175" y="86398"/>
                  </a:lnTo>
                  <a:lnTo>
                    <a:pt x="1123175" y="100799"/>
                  </a:lnTo>
                  <a:lnTo>
                    <a:pt x="1137577" y="100799"/>
                  </a:lnTo>
                  <a:lnTo>
                    <a:pt x="1137577" y="86398"/>
                  </a:lnTo>
                  <a:close/>
                </a:path>
                <a:path w="1569720" h="439420">
                  <a:moveTo>
                    <a:pt x="1137577" y="0"/>
                  </a:moveTo>
                  <a:lnTo>
                    <a:pt x="1123175" y="0"/>
                  </a:lnTo>
                  <a:lnTo>
                    <a:pt x="1123175" y="7200"/>
                  </a:lnTo>
                  <a:lnTo>
                    <a:pt x="1123175" y="14401"/>
                  </a:lnTo>
                  <a:lnTo>
                    <a:pt x="1137577" y="14401"/>
                  </a:lnTo>
                  <a:lnTo>
                    <a:pt x="1137577" y="7200"/>
                  </a:lnTo>
                  <a:lnTo>
                    <a:pt x="1137577" y="0"/>
                  </a:lnTo>
                  <a:close/>
                </a:path>
                <a:path w="1569720" h="439420">
                  <a:moveTo>
                    <a:pt x="1223975" y="432003"/>
                  </a:moveTo>
                  <a:lnTo>
                    <a:pt x="1209573" y="432003"/>
                  </a:lnTo>
                  <a:lnTo>
                    <a:pt x="1209573" y="439191"/>
                  </a:lnTo>
                  <a:lnTo>
                    <a:pt x="1223975" y="439191"/>
                  </a:lnTo>
                  <a:lnTo>
                    <a:pt x="1223975" y="432003"/>
                  </a:lnTo>
                  <a:close/>
                </a:path>
                <a:path w="1569720" h="439420">
                  <a:moveTo>
                    <a:pt x="1223975" y="0"/>
                  </a:moveTo>
                  <a:lnTo>
                    <a:pt x="1209573" y="0"/>
                  </a:lnTo>
                  <a:lnTo>
                    <a:pt x="1209573" y="7200"/>
                  </a:lnTo>
                  <a:lnTo>
                    <a:pt x="1209573" y="14401"/>
                  </a:lnTo>
                  <a:lnTo>
                    <a:pt x="1223975" y="14401"/>
                  </a:lnTo>
                  <a:lnTo>
                    <a:pt x="1223975" y="7200"/>
                  </a:lnTo>
                  <a:lnTo>
                    <a:pt x="1223975" y="0"/>
                  </a:lnTo>
                  <a:close/>
                </a:path>
                <a:path w="1569720" h="439420">
                  <a:moveTo>
                    <a:pt x="1223987" y="345592"/>
                  </a:moveTo>
                  <a:lnTo>
                    <a:pt x="1209586" y="345592"/>
                  </a:lnTo>
                  <a:lnTo>
                    <a:pt x="1209586" y="359994"/>
                  </a:lnTo>
                  <a:lnTo>
                    <a:pt x="1223987" y="359994"/>
                  </a:lnTo>
                  <a:lnTo>
                    <a:pt x="1223987" y="345592"/>
                  </a:lnTo>
                  <a:close/>
                </a:path>
                <a:path w="1569720" h="439420">
                  <a:moveTo>
                    <a:pt x="1223987" y="259194"/>
                  </a:moveTo>
                  <a:lnTo>
                    <a:pt x="1209586" y="259194"/>
                  </a:lnTo>
                  <a:lnTo>
                    <a:pt x="1209586" y="273596"/>
                  </a:lnTo>
                  <a:lnTo>
                    <a:pt x="1223987" y="273596"/>
                  </a:lnTo>
                  <a:lnTo>
                    <a:pt x="1223987" y="259194"/>
                  </a:lnTo>
                  <a:close/>
                </a:path>
                <a:path w="1569720" h="439420">
                  <a:moveTo>
                    <a:pt x="1223987" y="172808"/>
                  </a:moveTo>
                  <a:lnTo>
                    <a:pt x="1209586" y="172808"/>
                  </a:lnTo>
                  <a:lnTo>
                    <a:pt x="1209586" y="187210"/>
                  </a:lnTo>
                  <a:lnTo>
                    <a:pt x="1223987" y="187210"/>
                  </a:lnTo>
                  <a:lnTo>
                    <a:pt x="1223987" y="172808"/>
                  </a:lnTo>
                  <a:close/>
                </a:path>
                <a:path w="1569720" h="439420">
                  <a:moveTo>
                    <a:pt x="1223987" y="86398"/>
                  </a:moveTo>
                  <a:lnTo>
                    <a:pt x="1209586" y="86398"/>
                  </a:lnTo>
                  <a:lnTo>
                    <a:pt x="1209586" y="100799"/>
                  </a:lnTo>
                  <a:lnTo>
                    <a:pt x="1223987" y="100799"/>
                  </a:lnTo>
                  <a:lnTo>
                    <a:pt x="1223987" y="86398"/>
                  </a:lnTo>
                  <a:close/>
                </a:path>
                <a:path w="1569720" h="439420">
                  <a:moveTo>
                    <a:pt x="1310360" y="432003"/>
                  </a:moveTo>
                  <a:lnTo>
                    <a:pt x="1295971" y="432003"/>
                  </a:lnTo>
                  <a:lnTo>
                    <a:pt x="1295971" y="439191"/>
                  </a:lnTo>
                  <a:lnTo>
                    <a:pt x="1310360" y="439191"/>
                  </a:lnTo>
                  <a:lnTo>
                    <a:pt x="1310360" y="432003"/>
                  </a:lnTo>
                  <a:close/>
                </a:path>
                <a:path w="1569720" h="439420">
                  <a:moveTo>
                    <a:pt x="1310360" y="0"/>
                  </a:moveTo>
                  <a:lnTo>
                    <a:pt x="1295971" y="0"/>
                  </a:lnTo>
                  <a:lnTo>
                    <a:pt x="1295971" y="7200"/>
                  </a:lnTo>
                  <a:lnTo>
                    <a:pt x="1295971" y="14401"/>
                  </a:lnTo>
                  <a:lnTo>
                    <a:pt x="1310360" y="14401"/>
                  </a:lnTo>
                  <a:lnTo>
                    <a:pt x="1310360" y="7200"/>
                  </a:lnTo>
                  <a:lnTo>
                    <a:pt x="1310360" y="0"/>
                  </a:lnTo>
                  <a:close/>
                </a:path>
                <a:path w="1569720" h="439420">
                  <a:moveTo>
                    <a:pt x="1310373" y="345592"/>
                  </a:moveTo>
                  <a:lnTo>
                    <a:pt x="1295984" y="345592"/>
                  </a:lnTo>
                  <a:lnTo>
                    <a:pt x="1295984" y="359994"/>
                  </a:lnTo>
                  <a:lnTo>
                    <a:pt x="1310373" y="359994"/>
                  </a:lnTo>
                  <a:lnTo>
                    <a:pt x="1310373" y="345592"/>
                  </a:lnTo>
                  <a:close/>
                </a:path>
                <a:path w="1569720" h="439420">
                  <a:moveTo>
                    <a:pt x="1310373" y="259194"/>
                  </a:moveTo>
                  <a:lnTo>
                    <a:pt x="1295984" y="259194"/>
                  </a:lnTo>
                  <a:lnTo>
                    <a:pt x="1295984" y="273596"/>
                  </a:lnTo>
                  <a:lnTo>
                    <a:pt x="1310373" y="273596"/>
                  </a:lnTo>
                  <a:lnTo>
                    <a:pt x="1310373" y="259194"/>
                  </a:lnTo>
                  <a:close/>
                </a:path>
                <a:path w="1569720" h="439420">
                  <a:moveTo>
                    <a:pt x="1310373" y="172808"/>
                  </a:moveTo>
                  <a:lnTo>
                    <a:pt x="1295984" y="172808"/>
                  </a:lnTo>
                  <a:lnTo>
                    <a:pt x="1295984" y="187210"/>
                  </a:lnTo>
                  <a:lnTo>
                    <a:pt x="1310373" y="187210"/>
                  </a:lnTo>
                  <a:lnTo>
                    <a:pt x="1310373" y="172808"/>
                  </a:lnTo>
                  <a:close/>
                </a:path>
                <a:path w="1569720" h="439420">
                  <a:moveTo>
                    <a:pt x="1310373" y="86398"/>
                  </a:moveTo>
                  <a:lnTo>
                    <a:pt x="1295984" y="86398"/>
                  </a:lnTo>
                  <a:lnTo>
                    <a:pt x="1295984" y="100799"/>
                  </a:lnTo>
                  <a:lnTo>
                    <a:pt x="1310373" y="100799"/>
                  </a:lnTo>
                  <a:lnTo>
                    <a:pt x="1310373" y="86398"/>
                  </a:lnTo>
                  <a:close/>
                </a:path>
                <a:path w="1569720" h="439420">
                  <a:moveTo>
                    <a:pt x="1396771" y="432003"/>
                  </a:moveTo>
                  <a:lnTo>
                    <a:pt x="1382369" y="432003"/>
                  </a:lnTo>
                  <a:lnTo>
                    <a:pt x="1382369" y="439191"/>
                  </a:lnTo>
                  <a:lnTo>
                    <a:pt x="1396771" y="439191"/>
                  </a:lnTo>
                  <a:lnTo>
                    <a:pt x="1396771" y="432003"/>
                  </a:lnTo>
                  <a:close/>
                </a:path>
                <a:path w="1569720" h="439420">
                  <a:moveTo>
                    <a:pt x="1396771" y="345592"/>
                  </a:moveTo>
                  <a:lnTo>
                    <a:pt x="1382382" y="345592"/>
                  </a:lnTo>
                  <a:lnTo>
                    <a:pt x="1382382" y="359994"/>
                  </a:lnTo>
                  <a:lnTo>
                    <a:pt x="1396771" y="359994"/>
                  </a:lnTo>
                  <a:lnTo>
                    <a:pt x="1396771" y="345592"/>
                  </a:lnTo>
                  <a:close/>
                </a:path>
                <a:path w="1569720" h="439420">
                  <a:moveTo>
                    <a:pt x="1396771" y="259194"/>
                  </a:moveTo>
                  <a:lnTo>
                    <a:pt x="1382382" y="259194"/>
                  </a:lnTo>
                  <a:lnTo>
                    <a:pt x="1382382" y="273596"/>
                  </a:lnTo>
                  <a:lnTo>
                    <a:pt x="1396771" y="273596"/>
                  </a:lnTo>
                  <a:lnTo>
                    <a:pt x="1396771" y="259194"/>
                  </a:lnTo>
                  <a:close/>
                </a:path>
                <a:path w="1569720" h="439420">
                  <a:moveTo>
                    <a:pt x="1396771" y="172808"/>
                  </a:moveTo>
                  <a:lnTo>
                    <a:pt x="1382382" y="172808"/>
                  </a:lnTo>
                  <a:lnTo>
                    <a:pt x="1382382" y="187210"/>
                  </a:lnTo>
                  <a:lnTo>
                    <a:pt x="1396771" y="187210"/>
                  </a:lnTo>
                  <a:lnTo>
                    <a:pt x="1396771" y="172808"/>
                  </a:lnTo>
                  <a:close/>
                </a:path>
                <a:path w="1569720" h="439420">
                  <a:moveTo>
                    <a:pt x="1396771" y="86398"/>
                  </a:moveTo>
                  <a:lnTo>
                    <a:pt x="1382382" y="86398"/>
                  </a:lnTo>
                  <a:lnTo>
                    <a:pt x="1382382" y="100799"/>
                  </a:lnTo>
                  <a:lnTo>
                    <a:pt x="1396771" y="100799"/>
                  </a:lnTo>
                  <a:lnTo>
                    <a:pt x="1396771" y="86398"/>
                  </a:lnTo>
                  <a:close/>
                </a:path>
                <a:path w="1569720" h="439420">
                  <a:moveTo>
                    <a:pt x="1396771" y="0"/>
                  </a:moveTo>
                  <a:lnTo>
                    <a:pt x="1382369" y="0"/>
                  </a:lnTo>
                  <a:lnTo>
                    <a:pt x="1382369" y="7200"/>
                  </a:lnTo>
                  <a:lnTo>
                    <a:pt x="1382369" y="14401"/>
                  </a:lnTo>
                  <a:lnTo>
                    <a:pt x="1396771" y="14401"/>
                  </a:lnTo>
                  <a:lnTo>
                    <a:pt x="1396771" y="7200"/>
                  </a:lnTo>
                  <a:lnTo>
                    <a:pt x="1396771" y="0"/>
                  </a:lnTo>
                  <a:close/>
                </a:path>
                <a:path w="1569720" h="439420">
                  <a:moveTo>
                    <a:pt x="1483156" y="432003"/>
                  </a:moveTo>
                  <a:lnTo>
                    <a:pt x="1475968" y="432003"/>
                  </a:lnTo>
                  <a:lnTo>
                    <a:pt x="1468755" y="432003"/>
                  </a:lnTo>
                  <a:lnTo>
                    <a:pt x="1468755" y="439191"/>
                  </a:lnTo>
                  <a:lnTo>
                    <a:pt x="1475968" y="439191"/>
                  </a:lnTo>
                  <a:lnTo>
                    <a:pt x="1483156" y="439191"/>
                  </a:lnTo>
                  <a:lnTo>
                    <a:pt x="1483156" y="432003"/>
                  </a:lnTo>
                  <a:close/>
                </a:path>
                <a:path w="1569720" h="439420">
                  <a:moveTo>
                    <a:pt x="1483156" y="345605"/>
                  </a:moveTo>
                  <a:lnTo>
                    <a:pt x="1475968" y="345605"/>
                  </a:lnTo>
                  <a:lnTo>
                    <a:pt x="1468755" y="345605"/>
                  </a:lnTo>
                  <a:lnTo>
                    <a:pt x="1468755" y="360006"/>
                  </a:lnTo>
                  <a:lnTo>
                    <a:pt x="1475968" y="360006"/>
                  </a:lnTo>
                  <a:lnTo>
                    <a:pt x="1483156" y="360006"/>
                  </a:lnTo>
                  <a:lnTo>
                    <a:pt x="1483156" y="345605"/>
                  </a:lnTo>
                  <a:close/>
                </a:path>
                <a:path w="1569720" h="439420">
                  <a:moveTo>
                    <a:pt x="1483156" y="259207"/>
                  </a:moveTo>
                  <a:lnTo>
                    <a:pt x="1475968" y="259207"/>
                  </a:lnTo>
                  <a:lnTo>
                    <a:pt x="1468755" y="259207"/>
                  </a:lnTo>
                  <a:lnTo>
                    <a:pt x="1468755" y="273608"/>
                  </a:lnTo>
                  <a:lnTo>
                    <a:pt x="1475968" y="273608"/>
                  </a:lnTo>
                  <a:lnTo>
                    <a:pt x="1483156" y="273608"/>
                  </a:lnTo>
                  <a:lnTo>
                    <a:pt x="1483156" y="259207"/>
                  </a:lnTo>
                  <a:close/>
                </a:path>
                <a:path w="1569720" h="439420">
                  <a:moveTo>
                    <a:pt x="1483156" y="172808"/>
                  </a:moveTo>
                  <a:lnTo>
                    <a:pt x="1475968" y="172808"/>
                  </a:lnTo>
                  <a:lnTo>
                    <a:pt x="1468755" y="172808"/>
                  </a:lnTo>
                  <a:lnTo>
                    <a:pt x="1468755" y="187210"/>
                  </a:lnTo>
                  <a:lnTo>
                    <a:pt x="1475968" y="187210"/>
                  </a:lnTo>
                  <a:lnTo>
                    <a:pt x="1483156" y="187210"/>
                  </a:lnTo>
                  <a:lnTo>
                    <a:pt x="1483156" y="172808"/>
                  </a:lnTo>
                  <a:close/>
                </a:path>
                <a:path w="1569720" h="439420">
                  <a:moveTo>
                    <a:pt x="1483156" y="86398"/>
                  </a:moveTo>
                  <a:lnTo>
                    <a:pt x="1475968" y="86398"/>
                  </a:lnTo>
                  <a:lnTo>
                    <a:pt x="1468755" y="86398"/>
                  </a:lnTo>
                  <a:lnTo>
                    <a:pt x="1468755" y="100799"/>
                  </a:lnTo>
                  <a:lnTo>
                    <a:pt x="1475968" y="100799"/>
                  </a:lnTo>
                  <a:lnTo>
                    <a:pt x="1483156" y="100799"/>
                  </a:lnTo>
                  <a:lnTo>
                    <a:pt x="1483156" y="86398"/>
                  </a:lnTo>
                  <a:close/>
                </a:path>
                <a:path w="1569720" h="439420">
                  <a:moveTo>
                    <a:pt x="1483156" y="0"/>
                  </a:moveTo>
                  <a:lnTo>
                    <a:pt x="1475968" y="0"/>
                  </a:lnTo>
                  <a:lnTo>
                    <a:pt x="1468755" y="0"/>
                  </a:lnTo>
                  <a:lnTo>
                    <a:pt x="1468755" y="7200"/>
                  </a:lnTo>
                  <a:lnTo>
                    <a:pt x="1468755" y="14401"/>
                  </a:lnTo>
                  <a:lnTo>
                    <a:pt x="1475968" y="14401"/>
                  </a:lnTo>
                  <a:lnTo>
                    <a:pt x="1483156" y="14401"/>
                  </a:lnTo>
                  <a:lnTo>
                    <a:pt x="1483156" y="7200"/>
                  </a:lnTo>
                  <a:lnTo>
                    <a:pt x="1483156" y="0"/>
                  </a:lnTo>
                  <a:close/>
                </a:path>
                <a:path w="1569720" h="439420">
                  <a:moveTo>
                    <a:pt x="1569567" y="432003"/>
                  </a:moveTo>
                  <a:lnTo>
                    <a:pt x="1555165" y="432003"/>
                  </a:lnTo>
                  <a:lnTo>
                    <a:pt x="1555165" y="439191"/>
                  </a:lnTo>
                  <a:lnTo>
                    <a:pt x="1569567" y="439191"/>
                  </a:lnTo>
                  <a:lnTo>
                    <a:pt x="1569567" y="432003"/>
                  </a:lnTo>
                  <a:close/>
                </a:path>
                <a:path w="1569720" h="439420">
                  <a:moveTo>
                    <a:pt x="1569567" y="0"/>
                  </a:moveTo>
                  <a:lnTo>
                    <a:pt x="1555165" y="0"/>
                  </a:lnTo>
                  <a:lnTo>
                    <a:pt x="1555165" y="7200"/>
                  </a:lnTo>
                  <a:lnTo>
                    <a:pt x="1555165" y="14401"/>
                  </a:lnTo>
                  <a:lnTo>
                    <a:pt x="1569567" y="14401"/>
                  </a:lnTo>
                  <a:lnTo>
                    <a:pt x="1569567" y="7200"/>
                  </a:lnTo>
                  <a:lnTo>
                    <a:pt x="1569567" y="0"/>
                  </a:lnTo>
                  <a:close/>
                </a:path>
                <a:path w="1569720" h="439420">
                  <a:moveTo>
                    <a:pt x="1569580" y="345605"/>
                  </a:moveTo>
                  <a:lnTo>
                    <a:pt x="1555178" y="345605"/>
                  </a:lnTo>
                  <a:lnTo>
                    <a:pt x="1555178" y="360006"/>
                  </a:lnTo>
                  <a:lnTo>
                    <a:pt x="1569580" y="360006"/>
                  </a:lnTo>
                  <a:lnTo>
                    <a:pt x="1569580" y="345605"/>
                  </a:lnTo>
                  <a:close/>
                </a:path>
                <a:path w="1569720" h="439420">
                  <a:moveTo>
                    <a:pt x="1569580" y="259194"/>
                  </a:moveTo>
                  <a:lnTo>
                    <a:pt x="1555178" y="259194"/>
                  </a:lnTo>
                  <a:lnTo>
                    <a:pt x="1555178" y="273596"/>
                  </a:lnTo>
                  <a:lnTo>
                    <a:pt x="1569580" y="273596"/>
                  </a:lnTo>
                  <a:lnTo>
                    <a:pt x="1569580" y="259194"/>
                  </a:lnTo>
                  <a:close/>
                </a:path>
                <a:path w="1569720" h="439420">
                  <a:moveTo>
                    <a:pt x="1569580" y="172808"/>
                  </a:moveTo>
                  <a:lnTo>
                    <a:pt x="1555178" y="172808"/>
                  </a:lnTo>
                  <a:lnTo>
                    <a:pt x="1555178" y="187210"/>
                  </a:lnTo>
                  <a:lnTo>
                    <a:pt x="1569580" y="187210"/>
                  </a:lnTo>
                  <a:lnTo>
                    <a:pt x="1569580" y="172808"/>
                  </a:lnTo>
                  <a:close/>
                </a:path>
                <a:path w="1569720" h="439420">
                  <a:moveTo>
                    <a:pt x="1569580" y="86398"/>
                  </a:moveTo>
                  <a:lnTo>
                    <a:pt x="1555178" y="86398"/>
                  </a:lnTo>
                  <a:lnTo>
                    <a:pt x="1555178" y="100799"/>
                  </a:lnTo>
                  <a:lnTo>
                    <a:pt x="1569580" y="100799"/>
                  </a:lnTo>
                  <a:lnTo>
                    <a:pt x="1569580" y="86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7014" y="5749455"/>
              <a:ext cx="965200" cy="432434"/>
            </a:xfrm>
            <a:custGeom>
              <a:avLst/>
              <a:gdLst/>
              <a:ahLst/>
              <a:cxnLst/>
              <a:rect l="l" t="t" r="r" b="b"/>
              <a:pathLst>
                <a:path w="965200" h="432435">
                  <a:moveTo>
                    <a:pt x="14401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401" y="352806"/>
                  </a:lnTo>
                  <a:lnTo>
                    <a:pt x="14401" y="338404"/>
                  </a:lnTo>
                  <a:close/>
                </a:path>
                <a:path w="965200" h="432435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965200" h="432435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965200" h="432435">
                  <a:moveTo>
                    <a:pt x="100787" y="338404"/>
                  </a:moveTo>
                  <a:lnTo>
                    <a:pt x="93611" y="338404"/>
                  </a:lnTo>
                  <a:lnTo>
                    <a:pt x="86398" y="338404"/>
                  </a:lnTo>
                  <a:lnTo>
                    <a:pt x="86398" y="352806"/>
                  </a:lnTo>
                  <a:lnTo>
                    <a:pt x="93611" y="352806"/>
                  </a:lnTo>
                  <a:lnTo>
                    <a:pt x="100787" y="352806"/>
                  </a:lnTo>
                  <a:lnTo>
                    <a:pt x="100787" y="338404"/>
                  </a:lnTo>
                  <a:close/>
                </a:path>
                <a:path w="965200" h="432435">
                  <a:moveTo>
                    <a:pt x="100787" y="252006"/>
                  </a:moveTo>
                  <a:lnTo>
                    <a:pt x="93611" y="252006"/>
                  </a:lnTo>
                  <a:lnTo>
                    <a:pt x="86398" y="252006"/>
                  </a:lnTo>
                  <a:lnTo>
                    <a:pt x="86398" y="266407"/>
                  </a:lnTo>
                  <a:lnTo>
                    <a:pt x="93611" y="266407"/>
                  </a:lnTo>
                  <a:lnTo>
                    <a:pt x="100787" y="266407"/>
                  </a:lnTo>
                  <a:lnTo>
                    <a:pt x="100787" y="252006"/>
                  </a:lnTo>
                  <a:close/>
                </a:path>
                <a:path w="965200" h="432435">
                  <a:moveTo>
                    <a:pt x="100787" y="165608"/>
                  </a:moveTo>
                  <a:lnTo>
                    <a:pt x="93611" y="165608"/>
                  </a:lnTo>
                  <a:lnTo>
                    <a:pt x="86398" y="165608"/>
                  </a:lnTo>
                  <a:lnTo>
                    <a:pt x="86398" y="180009"/>
                  </a:lnTo>
                  <a:lnTo>
                    <a:pt x="93611" y="180009"/>
                  </a:lnTo>
                  <a:lnTo>
                    <a:pt x="100787" y="180009"/>
                  </a:lnTo>
                  <a:lnTo>
                    <a:pt x="100787" y="165608"/>
                  </a:lnTo>
                  <a:close/>
                </a:path>
                <a:path w="965200" h="432435">
                  <a:moveTo>
                    <a:pt x="100787" y="79197"/>
                  </a:moveTo>
                  <a:lnTo>
                    <a:pt x="93611" y="79197"/>
                  </a:lnTo>
                  <a:lnTo>
                    <a:pt x="86398" y="79197"/>
                  </a:lnTo>
                  <a:lnTo>
                    <a:pt x="86398" y="93599"/>
                  </a:lnTo>
                  <a:lnTo>
                    <a:pt x="93611" y="93599"/>
                  </a:lnTo>
                  <a:lnTo>
                    <a:pt x="100787" y="93599"/>
                  </a:lnTo>
                  <a:lnTo>
                    <a:pt x="100787" y="79197"/>
                  </a:lnTo>
                  <a:close/>
                </a:path>
                <a:path w="965200" h="432435">
                  <a:moveTo>
                    <a:pt x="100787" y="0"/>
                  </a:moveTo>
                  <a:lnTo>
                    <a:pt x="93611" y="0"/>
                  </a:lnTo>
                  <a:lnTo>
                    <a:pt x="86398" y="0"/>
                  </a:lnTo>
                  <a:lnTo>
                    <a:pt x="86398" y="7200"/>
                  </a:lnTo>
                  <a:lnTo>
                    <a:pt x="93611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965200" h="432435">
                  <a:moveTo>
                    <a:pt x="187210" y="338404"/>
                  </a:moveTo>
                  <a:lnTo>
                    <a:pt x="172796" y="338404"/>
                  </a:lnTo>
                  <a:lnTo>
                    <a:pt x="172796" y="352806"/>
                  </a:lnTo>
                  <a:lnTo>
                    <a:pt x="187210" y="352806"/>
                  </a:lnTo>
                  <a:lnTo>
                    <a:pt x="187210" y="338404"/>
                  </a:lnTo>
                  <a:close/>
                </a:path>
                <a:path w="965200" h="432435">
                  <a:moveTo>
                    <a:pt x="187210" y="251993"/>
                  </a:moveTo>
                  <a:lnTo>
                    <a:pt x="172796" y="251993"/>
                  </a:lnTo>
                  <a:lnTo>
                    <a:pt x="172796" y="266395"/>
                  </a:lnTo>
                  <a:lnTo>
                    <a:pt x="187210" y="266395"/>
                  </a:lnTo>
                  <a:lnTo>
                    <a:pt x="187210" y="251993"/>
                  </a:lnTo>
                  <a:close/>
                </a:path>
                <a:path w="965200" h="432435">
                  <a:moveTo>
                    <a:pt x="187210" y="165608"/>
                  </a:moveTo>
                  <a:lnTo>
                    <a:pt x="172796" y="165608"/>
                  </a:lnTo>
                  <a:lnTo>
                    <a:pt x="172796" y="180009"/>
                  </a:lnTo>
                  <a:lnTo>
                    <a:pt x="187210" y="180009"/>
                  </a:lnTo>
                  <a:lnTo>
                    <a:pt x="187210" y="165608"/>
                  </a:lnTo>
                  <a:close/>
                </a:path>
                <a:path w="965200" h="432435">
                  <a:moveTo>
                    <a:pt x="187210" y="79197"/>
                  </a:moveTo>
                  <a:lnTo>
                    <a:pt x="172796" y="79197"/>
                  </a:lnTo>
                  <a:lnTo>
                    <a:pt x="172796" y="93599"/>
                  </a:lnTo>
                  <a:lnTo>
                    <a:pt x="187210" y="93599"/>
                  </a:lnTo>
                  <a:lnTo>
                    <a:pt x="187210" y="79197"/>
                  </a:lnTo>
                  <a:close/>
                </a:path>
                <a:path w="965200" h="432435">
                  <a:moveTo>
                    <a:pt x="187210" y="0"/>
                  </a:moveTo>
                  <a:lnTo>
                    <a:pt x="172796" y="0"/>
                  </a:lnTo>
                  <a:lnTo>
                    <a:pt x="172796" y="7200"/>
                  </a:lnTo>
                  <a:lnTo>
                    <a:pt x="187210" y="7200"/>
                  </a:lnTo>
                  <a:lnTo>
                    <a:pt x="187210" y="0"/>
                  </a:lnTo>
                  <a:close/>
                </a:path>
                <a:path w="965200" h="432435">
                  <a:moveTo>
                    <a:pt x="273596" y="338404"/>
                  </a:moveTo>
                  <a:lnTo>
                    <a:pt x="259194" y="338404"/>
                  </a:lnTo>
                  <a:lnTo>
                    <a:pt x="259194" y="352806"/>
                  </a:lnTo>
                  <a:lnTo>
                    <a:pt x="273596" y="352806"/>
                  </a:lnTo>
                  <a:lnTo>
                    <a:pt x="273596" y="338404"/>
                  </a:lnTo>
                  <a:close/>
                </a:path>
                <a:path w="965200" h="432435">
                  <a:moveTo>
                    <a:pt x="273596" y="251993"/>
                  </a:moveTo>
                  <a:lnTo>
                    <a:pt x="259194" y="251993"/>
                  </a:lnTo>
                  <a:lnTo>
                    <a:pt x="259194" y="266395"/>
                  </a:lnTo>
                  <a:lnTo>
                    <a:pt x="273596" y="266395"/>
                  </a:lnTo>
                  <a:lnTo>
                    <a:pt x="273596" y="251993"/>
                  </a:lnTo>
                  <a:close/>
                </a:path>
                <a:path w="965200" h="432435">
                  <a:moveTo>
                    <a:pt x="273596" y="165608"/>
                  </a:moveTo>
                  <a:lnTo>
                    <a:pt x="259194" y="165608"/>
                  </a:lnTo>
                  <a:lnTo>
                    <a:pt x="259194" y="180009"/>
                  </a:lnTo>
                  <a:lnTo>
                    <a:pt x="273596" y="180009"/>
                  </a:lnTo>
                  <a:lnTo>
                    <a:pt x="273596" y="165608"/>
                  </a:lnTo>
                  <a:close/>
                </a:path>
                <a:path w="965200" h="432435">
                  <a:moveTo>
                    <a:pt x="273596" y="79197"/>
                  </a:moveTo>
                  <a:lnTo>
                    <a:pt x="259194" y="79197"/>
                  </a:lnTo>
                  <a:lnTo>
                    <a:pt x="259194" y="93599"/>
                  </a:lnTo>
                  <a:lnTo>
                    <a:pt x="273596" y="93599"/>
                  </a:lnTo>
                  <a:lnTo>
                    <a:pt x="273596" y="79197"/>
                  </a:lnTo>
                  <a:close/>
                </a:path>
                <a:path w="965200" h="432435">
                  <a:moveTo>
                    <a:pt x="273596" y="0"/>
                  </a:moveTo>
                  <a:lnTo>
                    <a:pt x="259194" y="0"/>
                  </a:lnTo>
                  <a:lnTo>
                    <a:pt x="259194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965200" h="432435">
                  <a:moveTo>
                    <a:pt x="359994" y="338404"/>
                  </a:moveTo>
                  <a:lnTo>
                    <a:pt x="345592" y="338404"/>
                  </a:lnTo>
                  <a:lnTo>
                    <a:pt x="345592" y="352806"/>
                  </a:lnTo>
                  <a:lnTo>
                    <a:pt x="359994" y="352806"/>
                  </a:lnTo>
                  <a:lnTo>
                    <a:pt x="359994" y="338404"/>
                  </a:lnTo>
                  <a:close/>
                </a:path>
                <a:path w="965200" h="432435">
                  <a:moveTo>
                    <a:pt x="359994" y="251993"/>
                  </a:moveTo>
                  <a:lnTo>
                    <a:pt x="345592" y="251993"/>
                  </a:lnTo>
                  <a:lnTo>
                    <a:pt x="345592" y="266395"/>
                  </a:lnTo>
                  <a:lnTo>
                    <a:pt x="359994" y="266395"/>
                  </a:lnTo>
                  <a:lnTo>
                    <a:pt x="359994" y="251993"/>
                  </a:lnTo>
                  <a:close/>
                </a:path>
                <a:path w="965200" h="432435">
                  <a:moveTo>
                    <a:pt x="359994" y="165608"/>
                  </a:moveTo>
                  <a:lnTo>
                    <a:pt x="345592" y="165608"/>
                  </a:lnTo>
                  <a:lnTo>
                    <a:pt x="345592" y="180009"/>
                  </a:lnTo>
                  <a:lnTo>
                    <a:pt x="359994" y="180009"/>
                  </a:lnTo>
                  <a:lnTo>
                    <a:pt x="359994" y="165608"/>
                  </a:lnTo>
                  <a:close/>
                </a:path>
                <a:path w="965200" h="432435">
                  <a:moveTo>
                    <a:pt x="359994" y="79197"/>
                  </a:moveTo>
                  <a:lnTo>
                    <a:pt x="345592" y="79197"/>
                  </a:lnTo>
                  <a:lnTo>
                    <a:pt x="345592" y="93599"/>
                  </a:lnTo>
                  <a:lnTo>
                    <a:pt x="359994" y="93599"/>
                  </a:lnTo>
                  <a:lnTo>
                    <a:pt x="359994" y="79197"/>
                  </a:lnTo>
                  <a:close/>
                </a:path>
                <a:path w="965200" h="432435">
                  <a:moveTo>
                    <a:pt x="359994" y="0"/>
                  </a:moveTo>
                  <a:lnTo>
                    <a:pt x="345592" y="0"/>
                  </a:lnTo>
                  <a:lnTo>
                    <a:pt x="345592" y="7200"/>
                  </a:lnTo>
                  <a:lnTo>
                    <a:pt x="359994" y="7200"/>
                  </a:lnTo>
                  <a:lnTo>
                    <a:pt x="359994" y="0"/>
                  </a:lnTo>
                  <a:close/>
                </a:path>
                <a:path w="965200" h="432435">
                  <a:moveTo>
                    <a:pt x="446379" y="0"/>
                  </a:moveTo>
                  <a:lnTo>
                    <a:pt x="431990" y="0"/>
                  </a:lnTo>
                  <a:lnTo>
                    <a:pt x="431990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965200" h="432435">
                  <a:moveTo>
                    <a:pt x="446392" y="338404"/>
                  </a:moveTo>
                  <a:lnTo>
                    <a:pt x="431990" y="338404"/>
                  </a:lnTo>
                  <a:lnTo>
                    <a:pt x="431990" y="352806"/>
                  </a:lnTo>
                  <a:lnTo>
                    <a:pt x="446392" y="352806"/>
                  </a:lnTo>
                  <a:lnTo>
                    <a:pt x="446392" y="338404"/>
                  </a:lnTo>
                  <a:close/>
                </a:path>
                <a:path w="965200" h="432435">
                  <a:moveTo>
                    <a:pt x="446392" y="251993"/>
                  </a:moveTo>
                  <a:lnTo>
                    <a:pt x="431990" y="251993"/>
                  </a:lnTo>
                  <a:lnTo>
                    <a:pt x="431990" y="266395"/>
                  </a:lnTo>
                  <a:lnTo>
                    <a:pt x="446392" y="266395"/>
                  </a:lnTo>
                  <a:lnTo>
                    <a:pt x="446392" y="251993"/>
                  </a:lnTo>
                  <a:close/>
                </a:path>
                <a:path w="965200" h="432435">
                  <a:moveTo>
                    <a:pt x="446392" y="165608"/>
                  </a:moveTo>
                  <a:lnTo>
                    <a:pt x="431990" y="165608"/>
                  </a:lnTo>
                  <a:lnTo>
                    <a:pt x="431990" y="180009"/>
                  </a:lnTo>
                  <a:lnTo>
                    <a:pt x="446392" y="180009"/>
                  </a:lnTo>
                  <a:lnTo>
                    <a:pt x="446392" y="165608"/>
                  </a:lnTo>
                  <a:close/>
                </a:path>
                <a:path w="965200" h="432435">
                  <a:moveTo>
                    <a:pt x="446392" y="79197"/>
                  </a:moveTo>
                  <a:lnTo>
                    <a:pt x="431990" y="79197"/>
                  </a:lnTo>
                  <a:lnTo>
                    <a:pt x="431990" y="93599"/>
                  </a:lnTo>
                  <a:lnTo>
                    <a:pt x="446392" y="93599"/>
                  </a:lnTo>
                  <a:lnTo>
                    <a:pt x="446392" y="79197"/>
                  </a:lnTo>
                  <a:close/>
                </a:path>
                <a:path w="965200" h="432435">
                  <a:moveTo>
                    <a:pt x="532777" y="338404"/>
                  </a:moveTo>
                  <a:lnTo>
                    <a:pt x="525589" y="338404"/>
                  </a:lnTo>
                  <a:lnTo>
                    <a:pt x="518375" y="338404"/>
                  </a:lnTo>
                  <a:lnTo>
                    <a:pt x="518375" y="352806"/>
                  </a:lnTo>
                  <a:lnTo>
                    <a:pt x="525589" y="352806"/>
                  </a:lnTo>
                  <a:lnTo>
                    <a:pt x="532777" y="352806"/>
                  </a:lnTo>
                  <a:lnTo>
                    <a:pt x="532777" y="338404"/>
                  </a:lnTo>
                  <a:close/>
                </a:path>
                <a:path w="965200" h="432435">
                  <a:moveTo>
                    <a:pt x="532777" y="252006"/>
                  </a:moveTo>
                  <a:lnTo>
                    <a:pt x="525589" y="252006"/>
                  </a:lnTo>
                  <a:lnTo>
                    <a:pt x="518375" y="252006"/>
                  </a:lnTo>
                  <a:lnTo>
                    <a:pt x="518375" y="266407"/>
                  </a:lnTo>
                  <a:lnTo>
                    <a:pt x="525589" y="266407"/>
                  </a:lnTo>
                  <a:lnTo>
                    <a:pt x="532777" y="266407"/>
                  </a:lnTo>
                  <a:lnTo>
                    <a:pt x="532777" y="252006"/>
                  </a:lnTo>
                  <a:close/>
                </a:path>
                <a:path w="965200" h="432435">
                  <a:moveTo>
                    <a:pt x="532777" y="165608"/>
                  </a:moveTo>
                  <a:lnTo>
                    <a:pt x="525589" y="165608"/>
                  </a:lnTo>
                  <a:lnTo>
                    <a:pt x="518375" y="165608"/>
                  </a:lnTo>
                  <a:lnTo>
                    <a:pt x="518375" y="180009"/>
                  </a:lnTo>
                  <a:lnTo>
                    <a:pt x="525589" y="180009"/>
                  </a:lnTo>
                  <a:lnTo>
                    <a:pt x="532777" y="180009"/>
                  </a:lnTo>
                  <a:lnTo>
                    <a:pt x="532777" y="165608"/>
                  </a:lnTo>
                  <a:close/>
                </a:path>
                <a:path w="965200" h="432435">
                  <a:moveTo>
                    <a:pt x="532777" y="79197"/>
                  </a:moveTo>
                  <a:lnTo>
                    <a:pt x="525589" y="79197"/>
                  </a:lnTo>
                  <a:lnTo>
                    <a:pt x="518375" y="79197"/>
                  </a:lnTo>
                  <a:lnTo>
                    <a:pt x="518375" y="93599"/>
                  </a:lnTo>
                  <a:lnTo>
                    <a:pt x="525589" y="93599"/>
                  </a:lnTo>
                  <a:lnTo>
                    <a:pt x="532777" y="93599"/>
                  </a:lnTo>
                  <a:lnTo>
                    <a:pt x="532777" y="79197"/>
                  </a:lnTo>
                  <a:close/>
                </a:path>
                <a:path w="965200" h="432435">
                  <a:moveTo>
                    <a:pt x="532777" y="0"/>
                  </a:moveTo>
                  <a:lnTo>
                    <a:pt x="525589" y="0"/>
                  </a:lnTo>
                  <a:lnTo>
                    <a:pt x="518375" y="0"/>
                  </a:lnTo>
                  <a:lnTo>
                    <a:pt x="518375" y="7200"/>
                  </a:lnTo>
                  <a:lnTo>
                    <a:pt x="525589" y="7200"/>
                  </a:lnTo>
                  <a:lnTo>
                    <a:pt x="532777" y="7200"/>
                  </a:lnTo>
                  <a:lnTo>
                    <a:pt x="532777" y="0"/>
                  </a:lnTo>
                  <a:close/>
                </a:path>
                <a:path w="965200" h="432435">
                  <a:moveTo>
                    <a:pt x="619201" y="338404"/>
                  </a:moveTo>
                  <a:lnTo>
                    <a:pt x="604799" y="338404"/>
                  </a:lnTo>
                  <a:lnTo>
                    <a:pt x="604799" y="352806"/>
                  </a:lnTo>
                  <a:lnTo>
                    <a:pt x="619201" y="352806"/>
                  </a:lnTo>
                  <a:lnTo>
                    <a:pt x="619201" y="338404"/>
                  </a:lnTo>
                  <a:close/>
                </a:path>
                <a:path w="965200" h="432435">
                  <a:moveTo>
                    <a:pt x="619201" y="251993"/>
                  </a:moveTo>
                  <a:lnTo>
                    <a:pt x="604799" y="251993"/>
                  </a:lnTo>
                  <a:lnTo>
                    <a:pt x="604799" y="266395"/>
                  </a:lnTo>
                  <a:lnTo>
                    <a:pt x="619201" y="266395"/>
                  </a:lnTo>
                  <a:lnTo>
                    <a:pt x="619201" y="251993"/>
                  </a:lnTo>
                  <a:close/>
                </a:path>
                <a:path w="965200" h="432435">
                  <a:moveTo>
                    <a:pt x="619201" y="165608"/>
                  </a:moveTo>
                  <a:lnTo>
                    <a:pt x="604799" y="165608"/>
                  </a:lnTo>
                  <a:lnTo>
                    <a:pt x="604799" y="180009"/>
                  </a:lnTo>
                  <a:lnTo>
                    <a:pt x="619201" y="180009"/>
                  </a:lnTo>
                  <a:lnTo>
                    <a:pt x="619201" y="165608"/>
                  </a:lnTo>
                  <a:close/>
                </a:path>
                <a:path w="965200" h="432435">
                  <a:moveTo>
                    <a:pt x="619201" y="79197"/>
                  </a:moveTo>
                  <a:lnTo>
                    <a:pt x="604799" y="79197"/>
                  </a:lnTo>
                  <a:lnTo>
                    <a:pt x="604799" y="93599"/>
                  </a:lnTo>
                  <a:lnTo>
                    <a:pt x="619201" y="93599"/>
                  </a:lnTo>
                  <a:lnTo>
                    <a:pt x="619201" y="79197"/>
                  </a:lnTo>
                  <a:close/>
                </a:path>
                <a:path w="965200" h="432435">
                  <a:moveTo>
                    <a:pt x="619201" y="0"/>
                  </a:moveTo>
                  <a:lnTo>
                    <a:pt x="604799" y="0"/>
                  </a:lnTo>
                  <a:lnTo>
                    <a:pt x="604799" y="7200"/>
                  </a:lnTo>
                  <a:lnTo>
                    <a:pt x="619201" y="7200"/>
                  </a:lnTo>
                  <a:lnTo>
                    <a:pt x="619201" y="0"/>
                  </a:lnTo>
                  <a:close/>
                </a:path>
                <a:path w="965200" h="432435">
                  <a:moveTo>
                    <a:pt x="705586" y="0"/>
                  </a:moveTo>
                  <a:lnTo>
                    <a:pt x="691197" y="0"/>
                  </a:lnTo>
                  <a:lnTo>
                    <a:pt x="691197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965200" h="432435">
                  <a:moveTo>
                    <a:pt x="705599" y="338404"/>
                  </a:moveTo>
                  <a:lnTo>
                    <a:pt x="691197" y="338404"/>
                  </a:lnTo>
                  <a:lnTo>
                    <a:pt x="691197" y="352806"/>
                  </a:lnTo>
                  <a:lnTo>
                    <a:pt x="705599" y="352806"/>
                  </a:lnTo>
                  <a:lnTo>
                    <a:pt x="705599" y="338404"/>
                  </a:lnTo>
                  <a:close/>
                </a:path>
                <a:path w="965200" h="432435">
                  <a:moveTo>
                    <a:pt x="705599" y="251993"/>
                  </a:moveTo>
                  <a:lnTo>
                    <a:pt x="691197" y="251993"/>
                  </a:lnTo>
                  <a:lnTo>
                    <a:pt x="691197" y="266395"/>
                  </a:lnTo>
                  <a:lnTo>
                    <a:pt x="705599" y="266395"/>
                  </a:lnTo>
                  <a:lnTo>
                    <a:pt x="705599" y="251993"/>
                  </a:lnTo>
                  <a:close/>
                </a:path>
                <a:path w="965200" h="432435">
                  <a:moveTo>
                    <a:pt x="705599" y="165608"/>
                  </a:moveTo>
                  <a:lnTo>
                    <a:pt x="691197" y="165608"/>
                  </a:lnTo>
                  <a:lnTo>
                    <a:pt x="691197" y="180009"/>
                  </a:lnTo>
                  <a:lnTo>
                    <a:pt x="705599" y="180009"/>
                  </a:lnTo>
                  <a:lnTo>
                    <a:pt x="705599" y="165608"/>
                  </a:lnTo>
                  <a:close/>
                </a:path>
                <a:path w="965200" h="432435">
                  <a:moveTo>
                    <a:pt x="705599" y="79197"/>
                  </a:moveTo>
                  <a:lnTo>
                    <a:pt x="691197" y="79197"/>
                  </a:lnTo>
                  <a:lnTo>
                    <a:pt x="691197" y="93599"/>
                  </a:lnTo>
                  <a:lnTo>
                    <a:pt x="705599" y="93599"/>
                  </a:lnTo>
                  <a:lnTo>
                    <a:pt x="705599" y="79197"/>
                  </a:lnTo>
                  <a:close/>
                </a:path>
                <a:path w="965200" h="432435">
                  <a:moveTo>
                    <a:pt x="791997" y="338404"/>
                  </a:moveTo>
                  <a:lnTo>
                    <a:pt x="777595" y="338404"/>
                  </a:lnTo>
                  <a:lnTo>
                    <a:pt x="777595" y="352806"/>
                  </a:lnTo>
                  <a:lnTo>
                    <a:pt x="791997" y="352806"/>
                  </a:lnTo>
                  <a:lnTo>
                    <a:pt x="791997" y="338404"/>
                  </a:lnTo>
                  <a:close/>
                </a:path>
                <a:path w="965200" h="432435">
                  <a:moveTo>
                    <a:pt x="791997" y="251993"/>
                  </a:moveTo>
                  <a:lnTo>
                    <a:pt x="777595" y="251993"/>
                  </a:lnTo>
                  <a:lnTo>
                    <a:pt x="777595" y="266395"/>
                  </a:lnTo>
                  <a:lnTo>
                    <a:pt x="791997" y="266395"/>
                  </a:lnTo>
                  <a:lnTo>
                    <a:pt x="791997" y="251993"/>
                  </a:lnTo>
                  <a:close/>
                </a:path>
                <a:path w="965200" h="432435">
                  <a:moveTo>
                    <a:pt x="791997" y="165608"/>
                  </a:moveTo>
                  <a:lnTo>
                    <a:pt x="777595" y="165608"/>
                  </a:lnTo>
                  <a:lnTo>
                    <a:pt x="777595" y="180009"/>
                  </a:lnTo>
                  <a:lnTo>
                    <a:pt x="791997" y="180009"/>
                  </a:lnTo>
                  <a:lnTo>
                    <a:pt x="791997" y="165608"/>
                  </a:lnTo>
                  <a:close/>
                </a:path>
                <a:path w="965200" h="432435">
                  <a:moveTo>
                    <a:pt x="791997" y="79197"/>
                  </a:moveTo>
                  <a:lnTo>
                    <a:pt x="777595" y="79197"/>
                  </a:lnTo>
                  <a:lnTo>
                    <a:pt x="777595" y="93599"/>
                  </a:lnTo>
                  <a:lnTo>
                    <a:pt x="791997" y="93599"/>
                  </a:lnTo>
                  <a:lnTo>
                    <a:pt x="791997" y="79197"/>
                  </a:lnTo>
                  <a:close/>
                </a:path>
                <a:path w="965200" h="432435">
                  <a:moveTo>
                    <a:pt x="791997" y="0"/>
                  </a:moveTo>
                  <a:lnTo>
                    <a:pt x="777595" y="0"/>
                  </a:lnTo>
                  <a:lnTo>
                    <a:pt x="777595" y="7200"/>
                  </a:lnTo>
                  <a:lnTo>
                    <a:pt x="791997" y="7200"/>
                  </a:lnTo>
                  <a:lnTo>
                    <a:pt x="791997" y="0"/>
                  </a:lnTo>
                  <a:close/>
                </a:path>
                <a:path w="965200" h="432435">
                  <a:moveTo>
                    <a:pt x="878395" y="338404"/>
                  </a:moveTo>
                  <a:lnTo>
                    <a:pt x="863993" y="338404"/>
                  </a:lnTo>
                  <a:lnTo>
                    <a:pt x="863993" y="352806"/>
                  </a:lnTo>
                  <a:lnTo>
                    <a:pt x="878395" y="352806"/>
                  </a:lnTo>
                  <a:lnTo>
                    <a:pt x="878395" y="338404"/>
                  </a:lnTo>
                  <a:close/>
                </a:path>
                <a:path w="965200" h="432435">
                  <a:moveTo>
                    <a:pt x="878395" y="251993"/>
                  </a:moveTo>
                  <a:lnTo>
                    <a:pt x="863993" y="251993"/>
                  </a:lnTo>
                  <a:lnTo>
                    <a:pt x="863993" y="266395"/>
                  </a:lnTo>
                  <a:lnTo>
                    <a:pt x="878395" y="266395"/>
                  </a:lnTo>
                  <a:lnTo>
                    <a:pt x="878395" y="251993"/>
                  </a:lnTo>
                  <a:close/>
                </a:path>
                <a:path w="965200" h="432435">
                  <a:moveTo>
                    <a:pt x="878395" y="165608"/>
                  </a:moveTo>
                  <a:lnTo>
                    <a:pt x="863993" y="165608"/>
                  </a:lnTo>
                  <a:lnTo>
                    <a:pt x="863993" y="180009"/>
                  </a:lnTo>
                  <a:lnTo>
                    <a:pt x="878395" y="180009"/>
                  </a:lnTo>
                  <a:lnTo>
                    <a:pt x="878395" y="165608"/>
                  </a:lnTo>
                  <a:close/>
                </a:path>
                <a:path w="965200" h="432435">
                  <a:moveTo>
                    <a:pt x="878395" y="79197"/>
                  </a:moveTo>
                  <a:lnTo>
                    <a:pt x="863993" y="79197"/>
                  </a:lnTo>
                  <a:lnTo>
                    <a:pt x="863993" y="93599"/>
                  </a:lnTo>
                  <a:lnTo>
                    <a:pt x="878395" y="93599"/>
                  </a:lnTo>
                  <a:lnTo>
                    <a:pt x="878395" y="79197"/>
                  </a:lnTo>
                  <a:close/>
                </a:path>
                <a:path w="965200" h="432435">
                  <a:moveTo>
                    <a:pt x="878408" y="424802"/>
                  </a:moveTo>
                  <a:lnTo>
                    <a:pt x="864006" y="424802"/>
                  </a:lnTo>
                  <a:lnTo>
                    <a:pt x="864006" y="431990"/>
                  </a:lnTo>
                  <a:lnTo>
                    <a:pt x="878408" y="431990"/>
                  </a:lnTo>
                  <a:lnTo>
                    <a:pt x="878408" y="424802"/>
                  </a:lnTo>
                  <a:close/>
                </a:path>
                <a:path w="965200" h="432435">
                  <a:moveTo>
                    <a:pt x="878408" y="0"/>
                  </a:moveTo>
                  <a:lnTo>
                    <a:pt x="864006" y="0"/>
                  </a:lnTo>
                  <a:lnTo>
                    <a:pt x="864006" y="7200"/>
                  </a:lnTo>
                  <a:lnTo>
                    <a:pt x="878408" y="7200"/>
                  </a:lnTo>
                  <a:lnTo>
                    <a:pt x="878408" y="0"/>
                  </a:lnTo>
                  <a:close/>
                </a:path>
                <a:path w="965200" h="432435">
                  <a:moveTo>
                    <a:pt x="957580" y="424802"/>
                  </a:moveTo>
                  <a:lnTo>
                    <a:pt x="950391" y="424802"/>
                  </a:lnTo>
                  <a:lnTo>
                    <a:pt x="950391" y="431990"/>
                  </a:lnTo>
                  <a:lnTo>
                    <a:pt x="957580" y="431990"/>
                  </a:lnTo>
                  <a:lnTo>
                    <a:pt x="957580" y="424802"/>
                  </a:lnTo>
                  <a:close/>
                </a:path>
                <a:path w="965200" h="432435">
                  <a:moveTo>
                    <a:pt x="957580" y="338404"/>
                  </a:moveTo>
                  <a:lnTo>
                    <a:pt x="950391" y="338404"/>
                  </a:lnTo>
                  <a:lnTo>
                    <a:pt x="950391" y="352806"/>
                  </a:lnTo>
                  <a:lnTo>
                    <a:pt x="957580" y="352806"/>
                  </a:lnTo>
                  <a:lnTo>
                    <a:pt x="957580" y="338404"/>
                  </a:lnTo>
                  <a:close/>
                </a:path>
                <a:path w="965200" h="432435">
                  <a:moveTo>
                    <a:pt x="957580" y="252006"/>
                  </a:moveTo>
                  <a:lnTo>
                    <a:pt x="950391" y="252006"/>
                  </a:lnTo>
                  <a:lnTo>
                    <a:pt x="950391" y="266407"/>
                  </a:lnTo>
                  <a:lnTo>
                    <a:pt x="957580" y="266407"/>
                  </a:lnTo>
                  <a:lnTo>
                    <a:pt x="957580" y="252006"/>
                  </a:lnTo>
                  <a:close/>
                </a:path>
                <a:path w="965200" h="432435">
                  <a:moveTo>
                    <a:pt x="957580" y="165608"/>
                  </a:moveTo>
                  <a:lnTo>
                    <a:pt x="950391" y="165608"/>
                  </a:lnTo>
                  <a:lnTo>
                    <a:pt x="950391" y="180009"/>
                  </a:lnTo>
                  <a:lnTo>
                    <a:pt x="957580" y="180009"/>
                  </a:lnTo>
                  <a:lnTo>
                    <a:pt x="957580" y="165608"/>
                  </a:lnTo>
                  <a:close/>
                </a:path>
                <a:path w="965200" h="432435">
                  <a:moveTo>
                    <a:pt x="957580" y="79197"/>
                  </a:moveTo>
                  <a:lnTo>
                    <a:pt x="950391" y="79197"/>
                  </a:lnTo>
                  <a:lnTo>
                    <a:pt x="950391" y="93599"/>
                  </a:lnTo>
                  <a:lnTo>
                    <a:pt x="957580" y="93599"/>
                  </a:lnTo>
                  <a:lnTo>
                    <a:pt x="957580" y="79197"/>
                  </a:lnTo>
                  <a:close/>
                </a:path>
                <a:path w="965200" h="432435">
                  <a:moveTo>
                    <a:pt x="957580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57580" y="7200"/>
                  </a:lnTo>
                  <a:lnTo>
                    <a:pt x="957580" y="0"/>
                  </a:lnTo>
                  <a:close/>
                </a:path>
                <a:path w="965200" h="432435">
                  <a:moveTo>
                    <a:pt x="964793" y="0"/>
                  </a:moveTo>
                  <a:lnTo>
                    <a:pt x="957592" y="0"/>
                  </a:lnTo>
                  <a:lnTo>
                    <a:pt x="957592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0616" y="5749455"/>
              <a:ext cx="1569720" cy="864235"/>
            </a:xfrm>
            <a:custGeom>
              <a:avLst/>
              <a:gdLst/>
              <a:ahLst/>
              <a:cxnLst/>
              <a:rect l="l" t="t" r="r" b="b"/>
              <a:pathLst>
                <a:path w="1569720" h="864234">
                  <a:moveTo>
                    <a:pt x="14389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389" y="352806"/>
                  </a:lnTo>
                  <a:lnTo>
                    <a:pt x="14389" y="338404"/>
                  </a:lnTo>
                  <a:close/>
                </a:path>
                <a:path w="1569720" h="864234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1569720" h="864234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1569720" h="864234">
                  <a:moveTo>
                    <a:pt x="14401" y="79197"/>
                  </a:moveTo>
                  <a:lnTo>
                    <a:pt x="0" y="79197"/>
                  </a:lnTo>
                  <a:lnTo>
                    <a:pt x="0" y="93599"/>
                  </a:lnTo>
                  <a:lnTo>
                    <a:pt x="14401" y="93599"/>
                  </a:lnTo>
                  <a:lnTo>
                    <a:pt x="14401" y="79197"/>
                  </a:lnTo>
                  <a:close/>
                </a:path>
                <a:path w="1569720" h="864234">
                  <a:moveTo>
                    <a:pt x="14401" y="0"/>
                  </a:moveTo>
                  <a:lnTo>
                    <a:pt x="12" y="0"/>
                  </a:lnTo>
                  <a:lnTo>
                    <a:pt x="12" y="7200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  <a:path w="1569720" h="864234">
                  <a:moveTo>
                    <a:pt x="100799" y="165608"/>
                  </a:moveTo>
                  <a:lnTo>
                    <a:pt x="86398" y="165608"/>
                  </a:lnTo>
                  <a:lnTo>
                    <a:pt x="86398" y="180009"/>
                  </a:lnTo>
                  <a:lnTo>
                    <a:pt x="100799" y="180009"/>
                  </a:lnTo>
                  <a:lnTo>
                    <a:pt x="100799" y="165608"/>
                  </a:lnTo>
                  <a:close/>
                </a:path>
                <a:path w="1569720" h="864234">
                  <a:moveTo>
                    <a:pt x="100799" y="79197"/>
                  </a:moveTo>
                  <a:lnTo>
                    <a:pt x="86398" y="79197"/>
                  </a:lnTo>
                  <a:lnTo>
                    <a:pt x="86398" y="93599"/>
                  </a:lnTo>
                  <a:lnTo>
                    <a:pt x="100799" y="93599"/>
                  </a:lnTo>
                  <a:lnTo>
                    <a:pt x="100799" y="79197"/>
                  </a:lnTo>
                  <a:close/>
                </a:path>
                <a:path w="1569720" h="864234">
                  <a:moveTo>
                    <a:pt x="100799" y="0"/>
                  </a:moveTo>
                  <a:lnTo>
                    <a:pt x="86410" y="0"/>
                  </a:lnTo>
                  <a:lnTo>
                    <a:pt x="86410" y="7200"/>
                  </a:lnTo>
                  <a:lnTo>
                    <a:pt x="100799" y="7200"/>
                  </a:lnTo>
                  <a:lnTo>
                    <a:pt x="100799" y="0"/>
                  </a:lnTo>
                  <a:close/>
                </a:path>
                <a:path w="1569720" h="864234">
                  <a:moveTo>
                    <a:pt x="791984" y="856805"/>
                  </a:moveTo>
                  <a:lnTo>
                    <a:pt x="777595" y="856805"/>
                  </a:lnTo>
                  <a:lnTo>
                    <a:pt x="777595" y="863993"/>
                  </a:lnTo>
                  <a:lnTo>
                    <a:pt x="791984" y="863993"/>
                  </a:lnTo>
                  <a:lnTo>
                    <a:pt x="791984" y="856805"/>
                  </a:lnTo>
                  <a:close/>
                </a:path>
                <a:path w="1569720" h="864234">
                  <a:moveTo>
                    <a:pt x="878395" y="856805"/>
                  </a:moveTo>
                  <a:lnTo>
                    <a:pt x="863993" y="856805"/>
                  </a:lnTo>
                  <a:lnTo>
                    <a:pt x="863993" y="863993"/>
                  </a:lnTo>
                  <a:lnTo>
                    <a:pt x="878395" y="863993"/>
                  </a:lnTo>
                  <a:lnTo>
                    <a:pt x="878395" y="856805"/>
                  </a:lnTo>
                  <a:close/>
                </a:path>
                <a:path w="1569720" h="864234">
                  <a:moveTo>
                    <a:pt x="878395" y="770382"/>
                  </a:moveTo>
                  <a:lnTo>
                    <a:pt x="863993" y="770382"/>
                  </a:lnTo>
                  <a:lnTo>
                    <a:pt x="863993" y="784783"/>
                  </a:lnTo>
                  <a:lnTo>
                    <a:pt x="878395" y="784783"/>
                  </a:lnTo>
                  <a:lnTo>
                    <a:pt x="878395" y="770382"/>
                  </a:lnTo>
                  <a:close/>
                </a:path>
                <a:path w="1569720" h="864234">
                  <a:moveTo>
                    <a:pt x="878395" y="683996"/>
                  </a:moveTo>
                  <a:lnTo>
                    <a:pt x="863993" y="683996"/>
                  </a:lnTo>
                  <a:lnTo>
                    <a:pt x="863993" y="698398"/>
                  </a:lnTo>
                  <a:lnTo>
                    <a:pt x="878395" y="698398"/>
                  </a:lnTo>
                  <a:lnTo>
                    <a:pt x="878395" y="683996"/>
                  </a:lnTo>
                  <a:close/>
                </a:path>
                <a:path w="1569720" h="864234">
                  <a:moveTo>
                    <a:pt x="878395" y="597585"/>
                  </a:moveTo>
                  <a:lnTo>
                    <a:pt x="863993" y="597585"/>
                  </a:lnTo>
                  <a:lnTo>
                    <a:pt x="863993" y="611987"/>
                  </a:lnTo>
                  <a:lnTo>
                    <a:pt x="878395" y="611987"/>
                  </a:lnTo>
                  <a:lnTo>
                    <a:pt x="878395" y="597585"/>
                  </a:lnTo>
                  <a:close/>
                </a:path>
                <a:path w="1569720" h="864234">
                  <a:moveTo>
                    <a:pt x="878395" y="511200"/>
                  </a:moveTo>
                  <a:lnTo>
                    <a:pt x="863993" y="511200"/>
                  </a:lnTo>
                  <a:lnTo>
                    <a:pt x="863993" y="525602"/>
                  </a:lnTo>
                  <a:lnTo>
                    <a:pt x="878395" y="525602"/>
                  </a:lnTo>
                  <a:lnTo>
                    <a:pt x="878395" y="511200"/>
                  </a:lnTo>
                  <a:close/>
                </a:path>
                <a:path w="1569720" h="864234">
                  <a:moveTo>
                    <a:pt x="878395" y="432181"/>
                  </a:moveTo>
                  <a:lnTo>
                    <a:pt x="871372" y="439204"/>
                  </a:lnTo>
                  <a:lnTo>
                    <a:pt x="878395" y="439204"/>
                  </a:lnTo>
                  <a:lnTo>
                    <a:pt x="878395" y="432181"/>
                  </a:lnTo>
                  <a:close/>
                </a:path>
                <a:path w="1569720" h="864234">
                  <a:moveTo>
                    <a:pt x="964793" y="770382"/>
                  </a:moveTo>
                  <a:lnTo>
                    <a:pt x="950391" y="770382"/>
                  </a:lnTo>
                  <a:lnTo>
                    <a:pt x="950391" y="784783"/>
                  </a:lnTo>
                  <a:lnTo>
                    <a:pt x="964793" y="784783"/>
                  </a:lnTo>
                  <a:lnTo>
                    <a:pt x="964793" y="770382"/>
                  </a:lnTo>
                  <a:close/>
                </a:path>
                <a:path w="1569720" h="864234">
                  <a:moveTo>
                    <a:pt x="964793" y="683996"/>
                  </a:moveTo>
                  <a:lnTo>
                    <a:pt x="950391" y="683996"/>
                  </a:lnTo>
                  <a:lnTo>
                    <a:pt x="950391" y="698398"/>
                  </a:lnTo>
                  <a:lnTo>
                    <a:pt x="964793" y="698398"/>
                  </a:lnTo>
                  <a:lnTo>
                    <a:pt x="964793" y="683996"/>
                  </a:lnTo>
                  <a:close/>
                </a:path>
                <a:path w="1569720" h="864234">
                  <a:moveTo>
                    <a:pt x="964793" y="597585"/>
                  </a:moveTo>
                  <a:lnTo>
                    <a:pt x="950391" y="597585"/>
                  </a:lnTo>
                  <a:lnTo>
                    <a:pt x="950391" y="611987"/>
                  </a:lnTo>
                  <a:lnTo>
                    <a:pt x="964793" y="611987"/>
                  </a:lnTo>
                  <a:lnTo>
                    <a:pt x="964793" y="597585"/>
                  </a:lnTo>
                  <a:close/>
                </a:path>
                <a:path w="1569720" h="864234">
                  <a:moveTo>
                    <a:pt x="964793" y="511200"/>
                  </a:moveTo>
                  <a:lnTo>
                    <a:pt x="950391" y="511200"/>
                  </a:lnTo>
                  <a:lnTo>
                    <a:pt x="950391" y="525602"/>
                  </a:lnTo>
                  <a:lnTo>
                    <a:pt x="964793" y="525602"/>
                  </a:lnTo>
                  <a:lnTo>
                    <a:pt x="964793" y="511200"/>
                  </a:lnTo>
                  <a:close/>
                </a:path>
                <a:path w="1569720" h="864234">
                  <a:moveTo>
                    <a:pt x="964806" y="856805"/>
                  </a:moveTo>
                  <a:lnTo>
                    <a:pt x="950404" y="856805"/>
                  </a:lnTo>
                  <a:lnTo>
                    <a:pt x="950404" y="863993"/>
                  </a:lnTo>
                  <a:lnTo>
                    <a:pt x="964806" y="863993"/>
                  </a:lnTo>
                  <a:lnTo>
                    <a:pt x="964806" y="856805"/>
                  </a:lnTo>
                  <a:close/>
                </a:path>
                <a:path w="1569720" h="864234">
                  <a:moveTo>
                    <a:pt x="964806" y="431990"/>
                  </a:moveTo>
                  <a:lnTo>
                    <a:pt x="950404" y="431990"/>
                  </a:lnTo>
                  <a:lnTo>
                    <a:pt x="950404" y="439204"/>
                  </a:lnTo>
                  <a:lnTo>
                    <a:pt x="964806" y="439204"/>
                  </a:lnTo>
                  <a:lnTo>
                    <a:pt x="964806" y="431990"/>
                  </a:lnTo>
                  <a:close/>
                </a:path>
                <a:path w="1569720" h="864234">
                  <a:moveTo>
                    <a:pt x="1043978" y="770382"/>
                  </a:moveTo>
                  <a:lnTo>
                    <a:pt x="1036789" y="770382"/>
                  </a:lnTo>
                  <a:lnTo>
                    <a:pt x="1036789" y="784783"/>
                  </a:lnTo>
                  <a:lnTo>
                    <a:pt x="1043978" y="784783"/>
                  </a:lnTo>
                  <a:lnTo>
                    <a:pt x="1043978" y="770382"/>
                  </a:lnTo>
                  <a:close/>
                </a:path>
                <a:path w="1569720" h="864234">
                  <a:moveTo>
                    <a:pt x="1043978" y="683983"/>
                  </a:moveTo>
                  <a:lnTo>
                    <a:pt x="1036789" y="683983"/>
                  </a:lnTo>
                  <a:lnTo>
                    <a:pt x="1036789" y="698385"/>
                  </a:lnTo>
                  <a:lnTo>
                    <a:pt x="1043978" y="698385"/>
                  </a:lnTo>
                  <a:lnTo>
                    <a:pt x="1043978" y="683983"/>
                  </a:lnTo>
                  <a:close/>
                </a:path>
                <a:path w="1569720" h="864234">
                  <a:moveTo>
                    <a:pt x="1043978" y="597585"/>
                  </a:moveTo>
                  <a:lnTo>
                    <a:pt x="1036789" y="597585"/>
                  </a:lnTo>
                  <a:lnTo>
                    <a:pt x="1036789" y="612000"/>
                  </a:lnTo>
                  <a:lnTo>
                    <a:pt x="1043978" y="612000"/>
                  </a:lnTo>
                  <a:lnTo>
                    <a:pt x="1043978" y="597585"/>
                  </a:lnTo>
                  <a:close/>
                </a:path>
                <a:path w="1569720" h="864234">
                  <a:moveTo>
                    <a:pt x="1043978" y="511200"/>
                  </a:moveTo>
                  <a:lnTo>
                    <a:pt x="1036789" y="511200"/>
                  </a:lnTo>
                  <a:lnTo>
                    <a:pt x="1036789" y="525589"/>
                  </a:lnTo>
                  <a:lnTo>
                    <a:pt x="1043978" y="525589"/>
                  </a:lnTo>
                  <a:lnTo>
                    <a:pt x="1043978" y="511200"/>
                  </a:lnTo>
                  <a:close/>
                </a:path>
                <a:path w="1569720" h="864234">
                  <a:moveTo>
                    <a:pt x="1043978" y="431990"/>
                  </a:moveTo>
                  <a:lnTo>
                    <a:pt x="1036789" y="431990"/>
                  </a:lnTo>
                  <a:lnTo>
                    <a:pt x="1036789" y="439204"/>
                  </a:lnTo>
                  <a:lnTo>
                    <a:pt x="1043978" y="439204"/>
                  </a:lnTo>
                  <a:lnTo>
                    <a:pt x="1043978" y="431990"/>
                  </a:lnTo>
                  <a:close/>
                </a:path>
                <a:path w="1569720" h="864234">
                  <a:moveTo>
                    <a:pt x="1051191" y="770382"/>
                  </a:moveTo>
                  <a:lnTo>
                    <a:pt x="1043990" y="770382"/>
                  </a:lnTo>
                  <a:lnTo>
                    <a:pt x="1043990" y="784783"/>
                  </a:lnTo>
                  <a:lnTo>
                    <a:pt x="1051191" y="784783"/>
                  </a:lnTo>
                  <a:lnTo>
                    <a:pt x="1051191" y="770382"/>
                  </a:lnTo>
                  <a:close/>
                </a:path>
                <a:path w="1569720" h="864234">
                  <a:moveTo>
                    <a:pt x="1051191" y="683983"/>
                  </a:moveTo>
                  <a:lnTo>
                    <a:pt x="1043990" y="683983"/>
                  </a:lnTo>
                  <a:lnTo>
                    <a:pt x="1043990" y="698385"/>
                  </a:lnTo>
                  <a:lnTo>
                    <a:pt x="1051191" y="698385"/>
                  </a:lnTo>
                  <a:lnTo>
                    <a:pt x="1051191" y="683983"/>
                  </a:lnTo>
                  <a:close/>
                </a:path>
                <a:path w="1569720" h="864234">
                  <a:moveTo>
                    <a:pt x="1051191" y="597585"/>
                  </a:moveTo>
                  <a:lnTo>
                    <a:pt x="1043990" y="597585"/>
                  </a:lnTo>
                  <a:lnTo>
                    <a:pt x="1043990" y="612000"/>
                  </a:lnTo>
                  <a:lnTo>
                    <a:pt x="1051191" y="612000"/>
                  </a:lnTo>
                  <a:lnTo>
                    <a:pt x="1051191" y="597585"/>
                  </a:lnTo>
                  <a:close/>
                </a:path>
                <a:path w="1569720" h="864234">
                  <a:moveTo>
                    <a:pt x="1051191" y="511200"/>
                  </a:moveTo>
                  <a:lnTo>
                    <a:pt x="1043990" y="511200"/>
                  </a:lnTo>
                  <a:lnTo>
                    <a:pt x="1043990" y="525589"/>
                  </a:lnTo>
                  <a:lnTo>
                    <a:pt x="1051191" y="525589"/>
                  </a:lnTo>
                  <a:lnTo>
                    <a:pt x="1051191" y="511200"/>
                  </a:lnTo>
                  <a:close/>
                </a:path>
                <a:path w="1569720" h="864234">
                  <a:moveTo>
                    <a:pt x="1051191" y="431990"/>
                  </a:moveTo>
                  <a:lnTo>
                    <a:pt x="1043990" y="431990"/>
                  </a:lnTo>
                  <a:lnTo>
                    <a:pt x="1043990" y="439204"/>
                  </a:lnTo>
                  <a:lnTo>
                    <a:pt x="1051191" y="439204"/>
                  </a:lnTo>
                  <a:lnTo>
                    <a:pt x="1051191" y="431990"/>
                  </a:lnTo>
                  <a:close/>
                </a:path>
                <a:path w="1569720" h="864234">
                  <a:moveTo>
                    <a:pt x="1137589" y="683996"/>
                  </a:moveTo>
                  <a:lnTo>
                    <a:pt x="1123188" y="683996"/>
                  </a:lnTo>
                  <a:lnTo>
                    <a:pt x="1123188" y="698398"/>
                  </a:lnTo>
                  <a:lnTo>
                    <a:pt x="1137589" y="698398"/>
                  </a:lnTo>
                  <a:lnTo>
                    <a:pt x="1137589" y="683996"/>
                  </a:lnTo>
                  <a:close/>
                </a:path>
                <a:path w="1569720" h="864234">
                  <a:moveTo>
                    <a:pt x="1137589" y="597585"/>
                  </a:moveTo>
                  <a:lnTo>
                    <a:pt x="1123188" y="597585"/>
                  </a:lnTo>
                  <a:lnTo>
                    <a:pt x="1123188" y="611987"/>
                  </a:lnTo>
                  <a:lnTo>
                    <a:pt x="1137589" y="611987"/>
                  </a:lnTo>
                  <a:lnTo>
                    <a:pt x="1137589" y="597585"/>
                  </a:lnTo>
                  <a:close/>
                </a:path>
                <a:path w="1569720" h="864234">
                  <a:moveTo>
                    <a:pt x="1137589" y="511200"/>
                  </a:moveTo>
                  <a:lnTo>
                    <a:pt x="1123188" y="511200"/>
                  </a:lnTo>
                  <a:lnTo>
                    <a:pt x="1123188" y="525602"/>
                  </a:lnTo>
                  <a:lnTo>
                    <a:pt x="1137589" y="525602"/>
                  </a:lnTo>
                  <a:lnTo>
                    <a:pt x="1137589" y="511200"/>
                  </a:lnTo>
                  <a:close/>
                </a:path>
                <a:path w="1569720" h="864234">
                  <a:moveTo>
                    <a:pt x="1137589" y="431990"/>
                  </a:moveTo>
                  <a:lnTo>
                    <a:pt x="1123188" y="431990"/>
                  </a:lnTo>
                  <a:lnTo>
                    <a:pt x="1123188" y="439204"/>
                  </a:lnTo>
                  <a:lnTo>
                    <a:pt x="1137589" y="439204"/>
                  </a:lnTo>
                  <a:lnTo>
                    <a:pt x="1137589" y="431990"/>
                  </a:lnTo>
                  <a:close/>
                </a:path>
                <a:path w="1569720" h="864234">
                  <a:moveTo>
                    <a:pt x="1223987" y="856805"/>
                  </a:moveTo>
                  <a:lnTo>
                    <a:pt x="1221244" y="856805"/>
                  </a:lnTo>
                  <a:lnTo>
                    <a:pt x="1221244" y="863993"/>
                  </a:lnTo>
                  <a:lnTo>
                    <a:pt x="1223987" y="863993"/>
                  </a:lnTo>
                  <a:lnTo>
                    <a:pt x="1223987" y="856805"/>
                  </a:lnTo>
                  <a:close/>
                </a:path>
                <a:path w="1569720" h="864234">
                  <a:moveTo>
                    <a:pt x="1223987" y="770382"/>
                  </a:moveTo>
                  <a:lnTo>
                    <a:pt x="1221244" y="770382"/>
                  </a:lnTo>
                  <a:lnTo>
                    <a:pt x="1221244" y="784783"/>
                  </a:lnTo>
                  <a:lnTo>
                    <a:pt x="1223987" y="784783"/>
                  </a:lnTo>
                  <a:lnTo>
                    <a:pt x="1223987" y="770382"/>
                  </a:lnTo>
                  <a:close/>
                </a:path>
                <a:path w="1569720" h="864234">
                  <a:moveTo>
                    <a:pt x="1223987" y="683983"/>
                  </a:moveTo>
                  <a:lnTo>
                    <a:pt x="1221244" y="683983"/>
                  </a:lnTo>
                  <a:lnTo>
                    <a:pt x="1221244" y="698385"/>
                  </a:lnTo>
                  <a:lnTo>
                    <a:pt x="1223987" y="698385"/>
                  </a:lnTo>
                  <a:lnTo>
                    <a:pt x="1223987" y="683983"/>
                  </a:lnTo>
                  <a:close/>
                </a:path>
                <a:path w="1569720" h="864234">
                  <a:moveTo>
                    <a:pt x="1223987" y="431990"/>
                  </a:moveTo>
                  <a:lnTo>
                    <a:pt x="1209586" y="431990"/>
                  </a:lnTo>
                  <a:lnTo>
                    <a:pt x="1209586" y="439204"/>
                  </a:lnTo>
                  <a:lnTo>
                    <a:pt x="1223987" y="439204"/>
                  </a:lnTo>
                  <a:lnTo>
                    <a:pt x="1223987" y="431990"/>
                  </a:lnTo>
                  <a:close/>
                </a:path>
                <a:path w="1569720" h="864234">
                  <a:moveTo>
                    <a:pt x="1224000" y="597585"/>
                  </a:moveTo>
                  <a:lnTo>
                    <a:pt x="1209586" y="597585"/>
                  </a:lnTo>
                  <a:lnTo>
                    <a:pt x="1209586" y="611987"/>
                  </a:lnTo>
                  <a:lnTo>
                    <a:pt x="1224000" y="611987"/>
                  </a:lnTo>
                  <a:lnTo>
                    <a:pt x="1224000" y="597585"/>
                  </a:lnTo>
                  <a:close/>
                </a:path>
                <a:path w="1569720" h="864234">
                  <a:moveTo>
                    <a:pt x="1224000" y="511200"/>
                  </a:moveTo>
                  <a:lnTo>
                    <a:pt x="1209586" y="511200"/>
                  </a:lnTo>
                  <a:lnTo>
                    <a:pt x="1209586" y="525602"/>
                  </a:lnTo>
                  <a:lnTo>
                    <a:pt x="1224000" y="525602"/>
                  </a:lnTo>
                  <a:lnTo>
                    <a:pt x="1224000" y="511200"/>
                  </a:lnTo>
                  <a:close/>
                </a:path>
                <a:path w="1569720" h="864234">
                  <a:moveTo>
                    <a:pt x="1310373" y="856805"/>
                  </a:moveTo>
                  <a:lnTo>
                    <a:pt x="1295984" y="856805"/>
                  </a:lnTo>
                  <a:lnTo>
                    <a:pt x="1295984" y="863993"/>
                  </a:lnTo>
                  <a:lnTo>
                    <a:pt x="1310373" y="863993"/>
                  </a:lnTo>
                  <a:lnTo>
                    <a:pt x="1310373" y="856805"/>
                  </a:lnTo>
                  <a:close/>
                </a:path>
                <a:path w="1569720" h="864234">
                  <a:moveTo>
                    <a:pt x="1310373" y="770382"/>
                  </a:moveTo>
                  <a:lnTo>
                    <a:pt x="1295984" y="770382"/>
                  </a:lnTo>
                  <a:lnTo>
                    <a:pt x="1295984" y="784783"/>
                  </a:lnTo>
                  <a:lnTo>
                    <a:pt x="1310373" y="784783"/>
                  </a:lnTo>
                  <a:lnTo>
                    <a:pt x="1310373" y="770382"/>
                  </a:lnTo>
                  <a:close/>
                </a:path>
                <a:path w="1569720" h="864234">
                  <a:moveTo>
                    <a:pt x="1310373" y="683996"/>
                  </a:moveTo>
                  <a:lnTo>
                    <a:pt x="1295984" y="683996"/>
                  </a:lnTo>
                  <a:lnTo>
                    <a:pt x="1295984" y="698398"/>
                  </a:lnTo>
                  <a:lnTo>
                    <a:pt x="1310373" y="698398"/>
                  </a:lnTo>
                  <a:lnTo>
                    <a:pt x="1310373" y="683996"/>
                  </a:lnTo>
                  <a:close/>
                </a:path>
                <a:path w="1569720" h="864234">
                  <a:moveTo>
                    <a:pt x="1310373" y="597585"/>
                  </a:moveTo>
                  <a:lnTo>
                    <a:pt x="1295984" y="597585"/>
                  </a:lnTo>
                  <a:lnTo>
                    <a:pt x="1295984" y="611987"/>
                  </a:lnTo>
                  <a:lnTo>
                    <a:pt x="1310373" y="611987"/>
                  </a:lnTo>
                  <a:lnTo>
                    <a:pt x="1310373" y="597585"/>
                  </a:lnTo>
                  <a:close/>
                </a:path>
                <a:path w="1569720" h="864234">
                  <a:moveTo>
                    <a:pt x="1310373" y="511200"/>
                  </a:moveTo>
                  <a:lnTo>
                    <a:pt x="1295984" y="511200"/>
                  </a:lnTo>
                  <a:lnTo>
                    <a:pt x="1295984" y="525602"/>
                  </a:lnTo>
                  <a:lnTo>
                    <a:pt x="1310373" y="525602"/>
                  </a:lnTo>
                  <a:lnTo>
                    <a:pt x="1310373" y="511200"/>
                  </a:lnTo>
                  <a:close/>
                </a:path>
                <a:path w="1569720" h="864234">
                  <a:moveTo>
                    <a:pt x="1310373" y="431990"/>
                  </a:moveTo>
                  <a:lnTo>
                    <a:pt x="1295984" y="431990"/>
                  </a:lnTo>
                  <a:lnTo>
                    <a:pt x="1295984" y="439204"/>
                  </a:lnTo>
                  <a:lnTo>
                    <a:pt x="1310373" y="439204"/>
                  </a:lnTo>
                  <a:lnTo>
                    <a:pt x="1310373" y="431990"/>
                  </a:lnTo>
                  <a:close/>
                </a:path>
                <a:path w="1569720" h="864234">
                  <a:moveTo>
                    <a:pt x="1396784" y="856805"/>
                  </a:moveTo>
                  <a:lnTo>
                    <a:pt x="1382382" y="856805"/>
                  </a:lnTo>
                  <a:lnTo>
                    <a:pt x="1382382" y="863993"/>
                  </a:lnTo>
                  <a:lnTo>
                    <a:pt x="1396784" y="863993"/>
                  </a:lnTo>
                  <a:lnTo>
                    <a:pt x="1396784" y="856805"/>
                  </a:lnTo>
                  <a:close/>
                </a:path>
                <a:path w="1569720" h="864234">
                  <a:moveTo>
                    <a:pt x="1396784" y="770382"/>
                  </a:moveTo>
                  <a:lnTo>
                    <a:pt x="1382382" y="770382"/>
                  </a:lnTo>
                  <a:lnTo>
                    <a:pt x="1382382" y="784783"/>
                  </a:lnTo>
                  <a:lnTo>
                    <a:pt x="1396784" y="784783"/>
                  </a:lnTo>
                  <a:lnTo>
                    <a:pt x="1396784" y="770382"/>
                  </a:lnTo>
                  <a:close/>
                </a:path>
                <a:path w="1569720" h="864234">
                  <a:moveTo>
                    <a:pt x="1396784" y="683996"/>
                  </a:moveTo>
                  <a:lnTo>
                    <a:pt x="1382382" y="683996"/>
                  </a:lnTo>
                  <a:lnTo>
                    <a:pt x="1382382" y="698398"/>
                  </a:lnTo>
                  <a:lnTo>
                    <a:pt x="1396784" y="698398"/>
                  </a:lnTo>
                  <a:lnTo>
                    <a:pt x="1396784" y="683996"/>
                  </a:lnTo>
                  <a:close/>
                </a:path>
                <a:path w="1569720" h="864234">
                  <a:moveTo>
                    <a:pt x="1396784" y="597585"/>
                  </a:moveTo>
                  <a:lnTo>
                    <a:pt x="1382382" y="597585"/>
                  </a:lnTo>
                  <a:lnTo>
                    <a:pt x="1382382" y="611987"/>
                  </a:lnTo>
                  <a:lnTo>
                    <a:pt x="1396784" y="611987"/>
                  </a:lnTo>
                  <a:lnTo>
                    <a:pt x="1396784" y="597585"/>
                  </a:lnTo>
                  <a:close/>
                </a:path>
                <a:path w="1569720" h="864234">
                  <a:moveTo>
                    <a:pt x="1396784" y="511200"/>
                  </a:moveTo>
                  <a:lnTo>
                    <a:pt x="1382382" y="511200"/>
                  </a:lnTo>
                  <a:lnTo>
                    <a:pt x="1382382" y="525602"/>
                  </a:lnTo>
                  <a:lnTo>
                    <a:pt x="1396784" y="525602"/>
                  </a:lnTo>
                  <a:lnTo>
                    <a:pt x="1396784" y="511200"/>
                  </a:lnTo>
                  <a:close/>
                </a:path>
                <a:path w="1569720" h="864234">
                  <a:moveTo>
                    <a:pt x="1396784" y="431990"/>
                  </a:moveTo>
                  <a:lnTo>
                    <a:pt x="1382382" y="431990"/>
                  </a:lnTo>
                  <a:lnTo>
                    <a:pt x="1382382" y="439204"/>
                  </a:lnTo>
                  <a:lnTo>
                    <a:pt x="1396784" y="439204"/>
                  </a:lnTo>
                  <a:lnTo>
                    <a:pt x="1396784" y="431990"/>
                  </a:lnTo>
                  <a:close/>
                </a:path>
                <a:path w="1569720" h="864234">
                  <a:moveTo>
                    <a:pt x="1483169" y="856805"/>
                  </a:moveTo>
                  <a:lnTo>
                    <a:pt x="1475981" y="856805"/>
                  </a:lnTo>
                  <a:lnTo>
                    <a:pt x="1468767" y="856805"/>
                  </a:lnTo>
                  <a:lnTo>
                    <a:pt x="1468767" y="863993"/>
                  </a:lnTo>
                  <a:lnTo>
                    <a:pt x="1475981" y="863993"/>
                  </a:lnTo>
                  <a:lnTo>
                    <a:pt x="1483169" y="863993"/>
                  </a:lnTo>
                  <a:lnTo>
                    <a:pt x="1483169" y="856805"/>
                  </a:lnTo>
                  <a:close/>
                </a:path>
                <a:path w="1569720" h="864234">
                  <a:moveTo>
                    <a:pt x="1483169" y="770382"/>
                  </a:moveTo>
                  <a:lnTo>
                    <a:pt x="1475981" y="770382"/>
                  </a:lnTo>
                  <a:lnTo>
                    <a:pt x="1468767" y="770382"/>
                  </a:lnTo>
                  <a:lnTo>
                    <a:pt x="1468767" y="784783"/>
                  </a:lnTo>
                  <a:lnTo>
                    <a:pt x="1475981" y="784783"/>
                  </a:lnTo>
                  <a:lnTo>
                    <a:pt x="1483169" y="784783"/>
                  </a:lnTo>
                  <a:lnTo>
                    <a:pt x="1483169" y="770382"/>
                  </a:lnTo>
                  <a:close/>
                </a:path>
                <a:path w="1569720" h="864234">
                  <a:moveTo>
                    <a:pt x="1483169" y="683983"/>
                  </a:moveTo>
                  <a:lnTo>
                    <a:pt x="1475981" y="683983"/>
                  </a:lnTo>
                  <a:lnTo>
                    <a:pt x="1468767" y="683983"/>
                  </a:lnTo>
                  <a:lnTo>
                    <a:pt x="1468767" y="698385"/>
                  </a:lnTo>
                  <a:lnTo>
                    <a:pt x="1475981" y="698385"/>
                  </a:lnTo>
                  <a:lnTo>
                    <a:pt x="1483169" y="698385"/>
                  </a:lnTo>
                  <a:lnTo>
                    <a:pt x="1483169" y="683983"/>
                  </a:lnTo>
                  <a:close/>
                </a:path>
                <a:path w="1569720" h="864234">
                  <a:moveTo>
                    <a:pt x="1483169" y="597585"/>
                  </a:moveTo>
                  <a:lnTo>
                    <a:pt x="1475981" y="597585"/>
                  </a:lnTo>
                  <a:lnTo>
                    <a:pt x="1468767" y="597585"/>
                  </a:lnTo>
                  <a:lnTo>
                    <a:pt x="1468767" y="612000"/>
                  </a:lnTo>
                  <a:lnTo>
                    <a:pt x="1475981" y="612000"/>
                  </a:lnTo>
                  <a:lnTo>
                    <a:pt x="1483169" y="612000"/>
                  </a:lnTo>
                  <a:lnTo>
                    <a:pt x="1483169" y="597585"/>
                  </a:lnTo>
                  <a:close/>
                </a:path>
                <a:path w="1569720" h="864234">
                  <a:moveTo>
                    <a:pt x="1483169" y="511200"/>
                  </a:moveTo>
                  <a:lnTo>
                    <a:pt x="1475981" y="511200"/>
                  </a:lnTo>
                  <a:lnTo>
                    <a:pt x="1468767" y="511200"/>
                  </a:lnTo>
                  <a:lnTo>
                    <a:pt x="1468767" y="525589"/>
                  </a:lnTo>
                  <a:lnTo>
                    <a:pt x="1475981" y="525589"/>
                  </a:lnTo>
                  <a:lnTo>
                    <a:pt x="1483169" y="525589"/>
                  </a:lnTo>
                  <a:lnTo>
                    <a:pt x="1483169" y="511200"/>
                  </a:lnTo>
                  <a:close/>
                </a:path>
                <a:path w="1569720" h="864234">
                  <a:moveTo>
                    <a:pt x="1483169" y="431990"/>
                  </a:moveTo>
                  <a:lnTo>
                    <a:pt x="1475981" y="431990"/>
                  </a:lnTo>
                  <a:lnTo>
                    <a:pt x="1468767" y="431990"/>
                  </a:lnTo>
                  <a:lnTo>
                    <a:pt x="1468767" y="439204"/>
                  </a:lnTo>
                  <a:lnTo>
                    <a:pt x="1475981" y="439204"/>
                  </a:lnTo>
                  <a:lnTo>
                    <a:pt x="1483169" y="439204"/>
                  </a:lnTo>
                  <a:lnTo>
                    <a:pt x="1483169" y="431990"/>
                  </a:lnTo>
                  <a:close/>
                </a:path>
                <a:path w="1569720" h="864234">
                  <a:moveTo>
                    <a:pt x="1569580" y="856805"/>
                  </a:moveTo>
                  <a:lnTo>
                    <a:pt x="1555178" y="856805"/>
                  </a:lnTo>
                  <a:lnTo>
                    <a:pt x="1555178" y="863993"/>
                  </a:lnTo>
                  <a:lnTo>
                    <a:pt x="1569580" y="863993"/>
                  </a:lnTo>
                  <a:lnTo>
                    <a:pt x="1569580" y="856805"/>
                  </a:lnTo>
                  <a:close/>
                </a:path>
                <a:path w="1569720" h="864234">
                  <a:moveTo>
                    <a:pt x="1569580" y="431990"/>
                  </a:moveTo>
                  <a:lnTo>
                    <a:pt x="1555178" y="431990"/>
                  </a:lnTo>
                  <a:lnTo>
                    <a:pt x="1555178" y="439204"/>
                  </a:lnTo>
                  <a:lnTo>
                    <a:pt x="1569580" y="439204"/>
                  </a:lnTo>
                  <a:lnTo>
                    <a:pt x="1569580" y="431990"/>
                  </a:lnTo>
                  <a:close/>
                </a:path>
                <a:path w="1569720" h="864234">
                  <a:moveTo>
                    <a:pt x="1569605" y="770394"/>
                  </a:moveTo>
                  <a:lnTo>
                    <a:pt x="1555191" y="770394"/>
                  </a:lnTo>
                  <a:lnTo>
                    <a:pt x="1555191" y="784796"/>
                  </a:lnTo>
                  <a:lnTo>
                    <a:pt x="1569605" y="784796"/>
                  </a:lnTo>
                  <a:lnTo>
                    <a:pt x="1569605" y="770394"/>
                  </a:lnTo>
                  <a:close/>
                </a:path>
                <a:path w="1569720" h="864234">
                  <a:moveTo>
                    <a:pt x="1569605" y="683983"/>
                  </a:moveTo>
                  <a:lnTo>
                    <a:pt x="1555191" y="683983"/>
                  </a:lnTo>
                  <a:lnTo>
                    <a:pt x="1555191" y="698385"/>
                  </a:lnTo>
                  <a:lnTo>
                    <a:pt x="1569605" y="698385"/>
                  </a:lnTo>
                  <a:lnTo>
                    <a:pt x="1569605" y="683983"/>
                  </a:lnTo>
                  <a:close/>
                </a:path>
                <a:path w="1569720" h="864234">
                  <a:moveTo>
                    <a:pt x="1569605" y="597598"/>
                  </a:moveTo>
                  <a:lnTo>
                    <a:pt x="1555191" y="597598"/>
                  </a:lnTo>
                  <a:lnTo>
                    <a:pt x="1555191" y="612000"/>
                  </a:lnTo>
                  <a:lnTo>
                    <a:pt x="1569605" y="612000"/>
                  </a:lnTo>
                  <a:lnTo>
                    <a:pt x="1569605" y="597598"/>
                  </a:lnTo>
                  <a:close/>
                </a:path>
                <a:path w="1569720" h="864234">
                  <a:moveTo>
                    <a:pt x="1569605" y="511187"/>
                  </a:moveTo>
                  <a:lnTo>
                    <a:pt x="1555191" y="511187"/>
                  </a:lnTo>
                  <a:lnTo>
                    <a:pt x="1555191" y="525589"/>
                  </a:lnTo>
                  <a:lnTo>
                    <a:pt x="1569605" y="525589"/>
                  </a:lnTo>
                  <a:lnTo>
                    <a:pt x="1569605" y="5111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9005" y="6268021"/>
              <a:ext cx="1051560" cy="777875"/>
            </a:xfrm>
            <a:custGeom>
              <a:avLst/>
              <a:gdLst/>
              <a:ahLst/>
              <a:cxnLst/>
              <a:rect l="l" t="t" r="r" b="b"/>
              <a:pathLst>
                <a:path w="1051560" h="777875">
                  <a:moveTo>
                    <a:pt x="14389" y="338239"/>
                  </a:moveTo>
                  <a:lnTo>
                    <a:pt x="0" y="338239"/>
                  </a:lnTo>
                  <a:lnTo>
                    <a:pt x="0" y="345427"/>
                  </a:lnTo>
                  <a:lnTo>
                    <a:pt x="14389" y="345427"/>
                  </a:lnTo>
                  <a:lnTo>
                    <a:pt x="14389" y="338239"/>
                  </a:lnTo>
                  <a:close/>
                </a:path>
                <a:path w="1051560" h="777875">
                  <a:moveTo>
                    <a:pt x="14389" y="259219"/>
                  </a:moveTo>
                  <a:lnTo>
                    <a:pt x="7366" y="266242"/>
                  </a:lnTo>
                  <a:lnTo>
                    <a:pt x="14389" y="266242"/>
                  </a:lnTo>
                  <a:lnTo>
                    <a:pt x="14389" y="259219"/>
                  </a:lnTo>
                  <a:close/>
                </a:path>
                <a:path w="1051560" h="777875">
                  <a:moveTo>
                    <a:pt x="100787" y="683844"/>
                  </a:moveTo>
                  <a:lnTo>
                    <a:pt x="93599" y="683844"/>
                  </a:lnTo>
                  <a:lnTo>
                    <a:pt x="86385" y="683844"/>
                  </a:lnTo>
                  <a:lnTo>
                    <a:pt x="86385" y="698233"/>
                  </a:lnTo>
                  <a:lnTo>
                    <a:pt x="93599" y="698233"/>
                  </a:lnTo>
                  <a:lnTo>
                    <a:pt x="100787" y="698233"/>
                  </a:lnTo>
                  <a:lnTo>
                    <a:pt x="100787" y="683844"/>
                  </a:lnTo>
                  <a:close/>
                </a:path>
                <a:path w="1051560" h="777875">
                  <a:moveTo>
                    <a:pt x="100787" y="597433"/>
                  </a:moveTo>
                  <a:lnTo>
                    <a:pt x="93599" y="597433"/>
                  </a:lnTo>
                  <a:lnTo>
                    <a:pt x="86385" y="597433"/>
                  </a:lnTo>
                  <a:lnTo>
                    <a:pt x="86385" y="611835"/>
                  </a:lnTo>
                  <a:lnTo>
                    <a:pt x="93599" y="611835"/>
                  </a:lnTo>
                  <a:lnTo>
                    <a:pt x="100787" y="611835"/>
                  </a:lnTo>
                  <a:lnTo>
                    <a:pt x="100787" y="597433"/>
                  </a:lnTo>
                  <a:close/>
                </a:path>
                <a:path w="1051560" h="777875">
                  <a:moveTo>
                    <a:pt x="100787" y="511022"/>
                  </a:moveTo>
                  <a:lnTo>
                    <a:pt x="93599" y="511022"/>
                  </a:lnTo>
                  <a:lnTo>
                    <a:pt x="86385" y="511022"/>
                  </a:lnTo>
                  <a:lnTo>
                    <a:pt x="86385" y="525424"/>
                  </a:lnTo>
                  <a:lnTo>
                    <a:pt x="93599" y="525424"/>
                  </a:lnTo>
                  <a:lnTo>
                    <a:pt x="100787" y="525424"/>
                  </a:lnTo>
                  <a:lnTo>
                    <a:pt x="100787" y="511022"/>
                  </a:lnTo>
                  <a:close/>
                </a:path>
                <a:path w="1051560" h="777875">
                  <a:moveTo>
                    <a:pt x="100787" y="424624"/>
                  </a:moveTo>
                  <a:lnTo>
                    <a:pt x="93599" y="424624"/>
                  </a:lnTo>
                  <a:lnTo>
                    <a:pt x="86385" y="424624"/>
                  </a:lnTo>
                  <a:lnTo>
                    <a:pt x="86385" y="439026"/>
                  </a:lnTo>
                  <a:lnTo>
                    <a:pt x="93599" y="439026"/>
                  </a:lnTo>
                  <a:lnTo>
                    <a:pt x="100787" y="439026"/>
                  </a:lnTo>
                  <a:lnTo>
                    <a:pt x="100787" y="424624"/>
                  </a:lnTo>
                  <a:close/>
                </a:path>
                <a:path w="1051560" h="777875">
                  <a:moveTo>
                    <a:pt x="100787" y="338239"/>
                  </a:moveTo>
                  <a:lnTo>
                    <a:pt x="93599" y="338239"/>
                  </a:lnTo>
                  <a:lnTo>
                    <a:pt x="86385" y="338239"/>
                  </a:lnTo>
                  <a:lnTo>
                    <a:pt x="86385" y="345427"/>
                  </a:lnTo>
                  <a:lnTo>
                    <a:pt x="93599" y="345427"/>
                  </a:lnTo>
                  <a:lnTo>
                    <a:pt x="93599" y="352628"/>
                  </a:lnTo>
                  <a:lnTo>
                    <a:pt x="100787" y="352628"/>
                  </a:lnTo>
                  <a:lnTo>
                    <a:pt x="100787" y="345427"/>
                  </a:lnTo>
                  <a:lnTo>
                    <a:pt x="100787" y="338239"/>
                  </a:lnTo>
                  <a:close/>
                </a:path>
                <a:path w="1051560" h="777875">
                  <a:moveTo>
                    <a:pt x="100787" y="251815"/>
                  </a:moveTo>
                  <a:lnTo>
                    <a:pt x="93599" y="251815"/>
                  </a:lnTo>
                  <a:lnTo>
                    <a:pt x="86385" y="251815"/>
                  </a:lnTo>
                  <a:lnTo>
                    <a:pt x="86385" y="266217"/>
                  </a:lnTo>
                  <a:lnTo>
                    <a:pt x="93599" y="266217"/>
                  </a:lnTo>
                  <a:lnTo>
                    <a:pt x="100787" y="266217"/>
                  </a:lnTo>
                  <a:lnTo>
                    <a:pt x="100787" y="251815"/>
                  </a:lnTo>
                  <a:close/>
                </a:path>
                <a:path w="1051560" h="777875">
                  <a:moveTo>
                    <a:pt x="100799" y="172821"/>
                  </a:moveTo>
                  <a:lnTo>
                    <a:pt x="93776" y="179844"/>
                  </a:lnTo>
                  <a:lnTo>
                    <a:pt x="100799" y="179844"/>
                  </a:lnTo>
                  <a:lnTo>
                    <a:pt x="100799" y="172821"/>
                  </a:lnTo>
                  <a:close/>
                </a:path>
                <a:path w="1051560" h="777875">
                  <a:moveTo>
                    <a:pt x="187198" y="86410"/>
                  </a:moveTo>
                  <a:lnTo>
                    <a:pt x="180162" y="93433"/>
                  </a:lnTo>
                  <a:lnTo>
                    <a:pt x="187198" y="93433"/>
                  </a:lnTo>
                  <a:lnTo>
                    <a:pt x="187198" y="86410"/>
                  </a:lnTo>
                  <a:close/>
                </a:path>
                <a:path w="1051560" h="777875">
                  <a:moveTo>
                    <a:pt x="187210" y="597433"/>
                  </a:moveTo>
                  <a:lnTo>
                    <a:pt x="172808" y="597433"/>
                  </a:lnTo>
                  <a:lnTo>
                    <a:pt x="172808" y="611835"/>
                  </a:lnTo>
                  <a:lnTo>
                    <a:pt x="187210" y="611835"/>
                  </a:lnTo>
                  <a:lnTo>
                    <a:pt x="187210" y="597433"/>
                  </a:lnTo>
                  <a:close/>
                </a:path>
                <a:path w="1051560" h="777875">
                  <a:moveTo>
                    <a:pt x="187210" y="511022"/>
                  </a:moveTo>
                  <a:lnTo>
                    <a:pt x="172808" y="511022"/>
                  </a:lnTo>
                  <a:lnTo>
                    <a:pt x="172808" y="525424"/>
                  </a:lnTo>
                  <a:lnTo>
                    <a:pt x="187210" y="525424"/>
                  </a:lnTo>
                  <a:lnTo>
                    <a:pt x="187210" y="511022"/>
                  </a:lnTo>
                  <a:close/>
                </a:path>
                <a:path w="1051560" h="777875">
                  <a:moveTo>
                    <a:pt x="187210" y="424624"/>
                  </a:moveTo>
                  <a:lnTo>
                    <a:pt x="172808" y="424624"/>
                  </a:lnTo>
                  <a:lnTo>
                    <a:pt x="172808" y="439026"/>
                  </a:lnTo>
                  <a:lnTo>
                    <a:pt x="187210" y="439026"/>
                  </a:lnTo>
                  <a:lnTo>
                    <a:pt x="187210" y="424624"/>
                  </a:lnTo>
                  <a:close/>
                </a:path>
                <a:path w="1051560" h="777875">
                  <a:moveTo>
                    <a:pt x="187210" y="338239"/>
                  </a:moveTo>
                  <a:lnTo>
                    <a:pt x="172808" y="338239"/>
                  </a:lnTo>
                  <a:lnTo>
                    <a:pt x="172808" y="345427"/>
                  </a:lnTo>
                  <a:lnTo>
                    <a:pt x="172808" y="352628"/>
                  </a:lnTo>
                  <a:lnTo>
                    <a:pt x="187210" y="352628"/>
                  </a:lnTo>
                  <a:lnTo>
                    <a:pt x="187210" y="345427"/>
                  </a:lnTo>
                  <a:lnTo>
                    <a:pt x="187210" y="338239"/>
                  </a:lnTo>
                  <a:close/>
                </a:path>
                <a:path w="1051560" h="777875">
                  <a:moveTo>
                    <a:pt x="187210" y="251815"/>
                  </a:moveTo>
                  <a:lnTo>
                    <a:pt x="172808" y="251815"/>
                  </a:lnTo>
                  <a:lnTo>
                    <a:pt x="172808" y="266217"/>
                  </a:lnTo>
                  <a:lnTo>
                    <a:pt x="187210" y="266217"/>
                  </a:lnTo>
                  <a:lnTo>
                    <a:pt x="187210" y="251815"/>
                  </a:lnTo>
                  <a:close/>
                </a:path>
                <a:path w="1051560" h="777875">
                  <a:moveTo>
                    <a:pt x="187210" y="165430"/>
                  </a:moveTo>
                  <a:lnTo>
                    <a:pt x="172808" y="165430"/>
                  </a:lnTo>
                  <a:lnTo>
                    <a:pt x="172808" y="179832"/>
                  </a:lnTo>
                  <a:lnTo>
                    <a:pt x="187210" y="179832"/>
                  </a:lnTo>
                  <a:lnTo>
                    <a:pt x="187210" y="165430"/>
                  </a:lnTo>
                  <a:close/>
                </a:path>
                <a:path w="1051560" h="777875">
                  <a:moveTo>
                    <a:pt x="273596" y="338239"/>
                  </a:moveTo>
                  <a:lnTo>
                    <a:pt x="259207" y="338239"/>
                  </a:lnTo>
                  <a:lnTo>
                    <a:pt x="259207" y="345427"/>
                  </a:lnTo>
                  <a:lnTo>
                    <a:pt x="259207" y="352628"/>
                  </a:lnTo>
                  <a:lnTo>
                    <a:pt x="273596" y="352628"/>
                  </a:lnTo>
                  <a:lnTo>
                    <a:pt x="273596" y="345427"/>
                  </a:lnTo>
                  <a:lnTo>
                    <a:pt x="273596" y="338239"/>
                  </a:lnTo>
                  <a:close/>
                </a:path>
                <a:path w="1051560" h="777875">
                  <a:moveTo>
                    <a:pt x="273596" y="0"/>
                  </a:moveTo>
                  <a:lnTo>
                    <a:pt x="266573" y="7023"/>
                  </a:lnTo>
                  <a:lnTo>
                    <a:pt x="273596" y="7023"/>
                  </a:lnTo>
                  <a:lnTo>
                    <a:pt x="273596" y="0"/>
                  </a:lnTo>
                  <a:close/>
                </a:path>
                <a:path w="1051560" h="777875">
                  <a:moveTo>
                    <a:pt x="273608" y="511022"/>
                  </a:moveTo>
                  <a:lnTo>
                    <a:pt x="259207" y="511022"/>
                  </a:lnTo>
                  <a:lnTo>
                    <a:pt x="259207" y="525424"/>
                  </a:lnTo>
                  <a:lnTo>
                    <a:pt x="273608" y="525424"/>
                  </a:lnTo>
                  <a:lnTo>
                    <a:pt x="273608" y="511022"/>
                  </a:lnTo>
                  <a:close/>
                </a:path>
                <a:path w="1051560" h="777875">
                  <a:moveTo>
                    <a:pt x="273608" y="424624"/>
                  </a:moveTo>
                  <a:lnTo>
                    <a:pt x="259207" y="424624"/>
                  </a:lnTo>
                  <a:lnTo>
                    <a:pt x="259207" y="439026"/>
                  </a:lnTo>
                  <a:lnTo>
                    <a:pt x="273608" y="439026"/>
                  </a:lnTo>
                  <a:lnTo>
                    <a:pt x="273608" y="424624"/>
                  </a:lnTo>
                  <a:close/>
                </a:path>
                <a:path w="1051560" h="777875">
                  <a:moveTo>
                    <a:pt x="273608" y="251815"/>
                  </a:moveTo>
                  <a:lnTo>
                    <a:pt x="259207" y="251815"/>
                  </a:lnTo>
                  <a:lnTo>
                    <a:pt x="259207" y="266217"/>
                  </a:lnTo>
                  <a:lnTo>
                    <a:pt x="273608" y="266217"/>
                  </a:lnTo>
                  <a:lnTo>
                    <a:pt x="273608" y="251815"/>
                  </a:lnTo>
                  <a:close/>
                </a:path>
                <a:path w="1051560" h="777875">
                  <a:moveTo>
                    <a:pt x="273608" y="165430"/>
                  </a:moveTo>
                  <a:lnTo>
                    <a:pt x="259207" y="165430"/>
                  </a:lnTo>
                  <a:lnTo>
                    <a:pt x="259207" y="179832"/>
                  </a:lnTo>
                  <a:lnTo>
                    <a:pt x="273608" y="179832"/>
                  </a:lnTo>
                  <a:lnTo>
                    <a:pt x="273608" y="165430"/>
                  </a:lnTo>
                  <a:close/>
                </a:path>
                <a:path w="1051560" h="777875">
                  <a:moveTo>
                    <a:pt x="273608" y="79019"/>
                  </a:moveTo>
                  <a:lnTo>
                    <a:pt x="259207" y="79019"/>
                  </a:lnTo>
                  <a:lnTo>
                    <a:pt x="259207" y="93421"/>
                  </a:lnTo>
                  <a:lnTo>
                    <a:pt x="273608" y="93421"/>
                  </a:lnTo>
                  <a:lnTo>
                    <a:pt x="273608" y="79019"/>
                  </a:lnTo>
                  <a:close/>
                </a:path>
                <a:path w="1051560" h="777875">
                  <a:moveTo>
                    <a:pt x="360006" y="424624"/>
                  </a:moveTo>
                  <a:lnTo>
                    <a:pt x="345605" y="424624"/>
                  </a:lnTo>
                  <a:lnTo>
                    <a:pt x="345605" y="439026"/>
                  </a:lnTo>
                  <a:lnTo>
                    <a:pt x="360006" y="439026"/>
                  </a:lnTo>
                  <a:lnTo>
                    <a:pt x="360006" y="424624"/>
                  </a:lnTo>
                  <a:close/>
                </a:path>
                <a:path w="1051560" h="777875">
                  <a:moveTo>
                    <a:pt x="360006" y="345427"/>
                  </a:moveTo>
                  <a:lnTo>
                    <a:pt x="345605" y="345427"/>
                  </a:lnTo>
                  <a:lnTo>
                    <a:pt x="345605" y="352628"/>
                  </a:lnTo>
                  <a:lnTo>
                    <a:pt x="360006" y="352628"/>
                  </a:lnTo>
                  <a:lnTo>
                    <a:pt x="360006" y="345427"/>
                  </a:lnTo>
                  <a:close/>
                </a:path>
                <a:path w="1051560" h="777875">
                  <a:moveTo>
                    <a:pt x="446417" y="345427"/>
                  </a:moveTo>
                  <a:lnTo>
                    <a:pt x="432015" y="345427"/>
                  </a:lnTo>
                  <a:lnTo>
                    <a:pt x="432015" y="352628"/>
                  </a:lnTo>
                  <a:lnTo>
                    <a:pt x="446417" y="352628"/>
                  </a:lnTo>
                  <a:lnTo>
                    <a:pt x="446417" y="345427"/>
                  </a:lnTo>
                  <a:close/>
                </a:path>
                <a:path w="1051560" h="777875">
                  <a:moveTo>
                    <a:pt x="705599" y="770242"/>
                  </a:moveTo>
                  <a:lnTo>
                    <a:pt x="702856" y="770242"/>
                  </a:lnTo>
                  <a:lnTo>
                    <a:pt x="702856" y="777430"/>
                  </a:lnTo>
                  <a:lnTo>
                    <a:pt x="705599" y="777430"/>
                  </a:lnTo>
                  <a:lnTo>
                    <a:pt x="705599" y="770242"/>
                  </a:lnTo>
                  <a:close/>
                </a:path>
                <a:path w="1051560" h="777875">
                  <a:moveTo>
                    <a:pt x="705599" y="683844"/>
                  </a:moveTo>
                  <a:lnTo>
                    <a:pt x="702856" y="683844"/>
                  </a:lnTo>
                  <a:lnTo>
                    <a:pt x="702856" y="698233"/>
                  </a:lnTo>
                  <a:lnTo>
                    <a:pt x="705599" y="698233"/>
                  </a:lnTo>
                  <a:lnTo>
                    <a:pt x="705599" y="683844"/>
                  </a:lnTo>
                  <a:close/>
                </a:path>
                <a:path w="1051560" h="777875">
                  <a:moveTo>
                    <a:pt x="705599" y="597433"/>
                  </a:moveTo>
                  <a:lnTo>
                    <a:pt x="702856" y="597433"/>
                  </a:lnTo>
                  <a:lnTo>
                    <a:pt x="702856" y="611835"/>
                  </a:lnTo>
                  <a:lnTo>
                    <a:pt x="705599" y="611835"/>
                  </a:lnTo>
                  <a:lnTo>
                    <a:pt x="705599" y="597433"/>
                  </a:lnTo>
                  <a:close/>
                </a:path>
                <a:path w="1051560" h="777875">
                  <a:moveTo>
                    <a:pt x="705599" y="511022"/>
                  </a:moveTo>
                  <a:lnTo>
                    <a:pt x="702856" y="511022"/>
                  </a:lnTo>
                  <a:lnTo>
                    <a:pt x="702856" y="525424"/>
                  </a:lnTo>
                  <a:lnTo>
                    <a:pt x="705599" y="525424"/>
                  </a:lnTo>
                  <a:lnTo>
                    <a:pt x="705599" y="511022"/>
                  </a:lnTo>
                  <a:close/>
                </a:path>
                <a:path w="1051560" h="777875">
                  <a:moveTo>
                    <a:pt x="705599" y="424624"/>
                  </a:moveTo>
                  <a:lnTo>
                    <a:pt x="702856" y="424624"/>
                  </a:lnTo>
                  <a:lnTo>
                    <a:pt x="702856" y="439026"/>
                  </a:lnTo>
                  <a:lnTo>
                    <a:pt x="705599" y="439026"/>
                  </a:lnTo>
                  <a:lnTo>
                    <a:pt x="705599" y="424624"/>
                  </a:lnTo>
                  <a:close/>
                </a:path>
                <a:path w="1051560" h="777875">
                  <a:moveTo>
                    <a:pt x="705599" y="345427"/>
                  </a:moveTo>
                  <a:lnTo>
                    <a:pt x="702856" y="345427"/>
                  </a:lnTo>
                  <a:lnTo>
                    <a:pt x="702856" y="352628"/>
                  </a:lnTo>
                  <a:lnTo>
                    <a:pt x="705599" y="352628"/>
                  </a:lnTo>
                  <a:lnTo>
                    <a:pt x="705599" y="345427"/>
                  </a:lnTo>
                  <a:close/>
                </a:path>
                <a:path w="1051560" h="777875">
                  <a:moveTo>
                    <a:pt x="791984" y="770242"/>
                  </a:moveTo>
                  <a:lnTo>
                    <a:pt x="777595" y="770242"/>
                  </a:lnTo>
                  <a:lnTo>
                    <a:pt x="777595" y="777430"/>
                  </a:lnTo>
                  <a:lnTo>
                    <a:pt x="791984" y="777430"/>
                  </a:lnTo>
                  <a:lnTo>
                    <a:pt x="791984" y="770242"/>
                  </a:lnTo>
                  <a:close/>
                </a:path>
                <a:path w="1051560" h="777875">
                  <a:moveTo>
                    <a:pt x="791984" y="345427"/>
                  </a:moveTo>
                  <a:lnTo>
                    <a:pt x="777595" y="345427"/>
                  </a:lnTo>
                  <a:lnTo>
                    <a:pt x="777595" y="352628"/>
                  </a:lnTo>
                  <a:lnTo>
                    <a:pt x="791984" y="352628"/>
                  </a:lnTo>
                  <a:lnTo>
                    <a:pt x="791984" y="345427"/>
                  </a:lnTo>
                  <a:close/>
                </a:path>
                <a:path w="1051560" h="777875">
                  <a:moveTo>
                    <a:pt x="791997" y="683844"/>
                  </a:moveTo>
                  <a:lnTo>
                    <a:pt x="777608" y="683844"/>
                  </a:lnTo>
                  <a:lnTo>
                    <a:pt x="777608" y="698246"/>
                  </a:lnTo>
                  <a:lnTo>
                    <a:pt x="791997" y="698246"/>
                  </a:lnTo>
                  <a:lnTo>
                    <a:pt x="791997" y="683844"/>
                  </a:lnTo>
                  <a:close/>
                </a:path>
                <a:path w="1051560" h="777875">
                  <a:moveTo>
                    <a:pt x="791997" y="597420"/>
                  </a:moveTo>
                  <a:lnTo>
                    <a:pt x="777608" y="597420"/>
                  </a:lnTo>
                  <a:lnTo>
                    <a:pt x="777608" y="611822"/>
                  </a:lnTo>
                  <a:lnTo>
                    <a:pt x="791997" y="611822"/>
                  </a:lnTo>
                  <a:lnTo>
                    <a:pt x="791997" y="597420"/>
                  </a:lnTo>
                  <a:close/>
                </a:path>
                <a:path w="1051560" h="777875">
                  <a:moveTo>
                    <a:pt x="791997" y="511022"/>
                  </a:moveTo>
                  <a:lnTo>
                    <a:pt x="777608" y="511022"/>
                  </a:lnTo>
                  <a:lnTo>
                    <a:pt x="777608" y="525424"/>
                  </a:lnTo>
                  <a:lnTo>
                    <a:pt x="791997" y="525424"/>
                  </a:lnTo>
                  <a:lnTo>
                    <a:pt x="791997" y="511022"/>
                  </a:lnTo>
                  <a:close/>
                </a:path>
                <a:path w="1051560" h="777875">
                  <a:moveTo>
                    <a:pt x="791997" y="424637"/>
                  </a:moveTo>
                  <a:lnTo>
                    <a:pt x="777608" y="424637"/>
                  </a:lnTo>
                  <a:lnTo>
                    <a:pt x="777608" y="439039"/>
                  </a:lnTo>
                  <a:lnTo>
                    <a:pt x="791997" y="439039"/>
                  </a:lnTo>
                  <a:lnTo>
                    <a:pt x="791997" y="424637"/>
                  </a:lnTo>
                  <a:close/>
                </a:path>
                <a:path w="1051560" h="777875">
                  <a:moveTo>
                    <a:pt x="878395" y="770242"/>
                  </a:moveTo>
                  <a:lnTo>
                    <a:pt x="863993" y="770242"/>
                  </a:lnTo>
                  <a:lnTo>
                    <a:pt x="863993" y="777430"/>
                  </a:lnTo>
                  <a:lnTo>
                    <a:pt x="878395" y="777430"/>
                  </a:lnTo>
                  <a:lnTo>
                    <a:pt x="878395" y="770242"/>
                  </a:lnTo>
                  <a:close/>
                </a:path>
                <a:path w="1051560" h="777875">
                  <a:moveTo>
                    <a:pt x="878395" y="683844"/>
                  </a:moveTo>
                  <a:lnTo>
                    <a:pt x="864006" y="683844"/>
                  </a:lnTo>
                  <a:lnTo>
                    <a:pt x="864006" y="698246"/>
                  </a:lnTo>
                  <a:lnTo>
                    <a:pt x="878395" y="698246"/>
                  </a:lnTo>
                  <a:lnTo>
                    <a:pt x="878395" y="683844"/>
                  </a:lnTo>
                  <a:close/>
                </a:path>
                <a:path w="1051560" h="777875">
                  <a:moveTo>
                    <a:pt x="878395" y="597420"/>
                  </a:moveTo>
                  <a:lnTo>
                    <a:pt x="864006" y="597420"/>
                  </a:lnTo>
                  <a:lnTo>
                    <a:pt x="864006" y="611822"/>
                  </a:lnTo>
                  <a:lnTo>
                    <a:pt x="878395" y="611822"/>
                  </a:lnTo>
                  <a:lnTo>
                    <a:pt x="878395" y="597420"/>
                  </a:lnTo>
                  <a:close/>
                </a:path>
                <a:path w="1051560" h="777875">
                  <a:moveTo>
                    <a:pt x="878395" y="511022"/>
                  </a:moveTo>
                  <a:lnTo>
                    <a:pt x="864006" y="511022"/>
                  </a:lnTo>
                  <a:lnTo>
                    <a:pt x="864006" y="525424"/>
                  </a:lnTo>
                  <a:lnTo>
                    <a:pt x="878395" y="525424"/>
                  </a:lnTo>
                  <a:lnTo>
                    <a:pt x="878395" y="511022"/>
                  </a:lnTo>
                  <a:close/>
                </a:path>
                <a:path w="1051560" h="777875">
                  <a:moveTo>
                    <a:pt x="878395" y="424637"/>
                  </a:moveTo>
                  <a:lnTo>
                    <a:pt x="864006" y="424637"/>
                  </a:lnTo>
                  <a:lnTo>
                    <a:pt x="864006" y="439039"/>
                  </a:lnTo>
                  <a:lnTo>
                    <a:pt x="878395" y="439039"/>
                  </a:lnTo>
                  <a:lnTo>
                    <a:pt x="878395" y="424637"/>
                  </a:lnTo>
                  <a:close/>
                </a:path>
                <a:path w="1051560" h="777875">
                  <a:moveTo>
                    <a:pt x="878395" y="345427"/>
                  </a:moveTo>
                  <a:lnTo>
                    <a:pt x="863993" y="345427"/>
                  </a:lnTo>
                  <a:lnTo>
                    <a:pt x="863993" y="352628"/>
                  </a:lnTo>
                  <a:lnTo>
                    <a:pt x="878395" y="352628"/>
                  </a:lnTo>
                  <a:lnTo>
                    <a:pt x="878395" y="345427"/>
                  </a:lnTo>
                  <a:close/>
                </a:path>
                <a:path w="1051560" h="777875">
                  <a:moveTo>
                    <a:pt x="964780" y="770242"/>
                  </a:moveTo>
                  <a:lnTo>
                    <a:pt x="957592" y="770242"/>
                  </a:lnTo>
                  <a:lnTo>
                    <a:pt x="950379" y="770242"/>
                  </a:lnTo>
                  <a:lnTo>
                    <a:pt x="950379" y="777430"/>
                  </a:lnTo>
                  <a:lnTo>
                    <a:pt x="957592" y="777430"/>
                  </a:lnTo>
                  <a:lnTo>
                    <a:pt x="964780" y="777430"/>
                  </a:lnTo>
                  <a:lnTo>
                    <a:pt x="964780" y="770242"/>
                  </a:lnTo>
                  <a:close/>
                </a:path>
                <a:path w="1051560" h="777875">
                  <a:moveTo>
                    <a:pt x="964780" y="683844"/>
                  </a:moveTo>
                  <a:lnTo>
                    <a:pt x="957592" y="683844"/>
                  </a:lnTo>
                  <a:lnTo>
                    <a:pt x="950379" y="683844"/>
                  </a:lnTo>
                  <a:lnTo>
                    <a:pt x="950379" y="698233"/>
                  </a:lnTo>
                  <a:lnTo>
                    <a:pt x="957592" y="698233"/>
                  </a:lnTo>
                  <a:lnTo>
                    <a:pt x="964780" y="698233"/>
                  </a:lnTo>
                  <a:lnTo>
                    <a:pt x="964780" y="683844"/>
                  </a:lnTo>
                  <a:close/>
                </a:path>
                <a:path w="1051560" h="777875">
                  <a:moveTo>
                    <a:pt x="964780" y="597433"/>
                  </a:moveTo>
                  <a:lnTo>
                    <a:pt x="957592" y="597433"/>
                  </a:lnTo>
                  <a:lnTo>
                    <a:pt x="950379" y="597433"/>
                  </a:lnTo>
                  <a:lnTo>
                    <a:pt x="950379" y="611835"/>
                  </a:lnTo>
                  <a:lnTo>
                    <a:pt x="957592" y="611835"/>
                  </a:lnTo>
                  <a:lnTo>
                    <a:pt x="964780" y="611835"/>
                  </a:lnTo>
                  <a:lnTo>
                    <a:pt x="964780" y="597433"/>
                  </a:lnTo>
                  <a:close/>
                </a:path>
                <a:path w="1051560" h="777875">
                  <a:moveTo>
                    <a:pt x="964780" y="511022"/>
                  </a:moveTo>
                  <a:lnTo>
                    <a:pt x="957592" y="511022"/>
                  </a:lnTo>
                  <a:lnTo>
                    <a:pt x="950379" y="511022"/>
                  </a:lnTo>
                  <a:lnTo>
                    <a:pt x="950379" y="525424"/>
                  </a:lnTo>
                  <a:lnTo>
                    <a:pt x="957592" y="525424"/>
                  </a:lnTo>
                  <a:lnTo>
                    <a:pt x="964780" y="525424"/>
                  </a:lnTo>
                  <a:lnTo>
                    <a:pt x="964780" y="511022"/>
                  </a:lnTo>
                  <a:close/>
                </a:path>
                <a:path w="1051560" h="777875">
                  <a:moveTo>
                    <a:pt x="964780" y="424624"/>
                  </a:moveTo>
                  <a:lnTo>
                    <a:pt x="957592" y="424624"/>
                  </a:lnTo>
                  <a:lnTo>
                    <a:pt x="950379" y="424624"/>
                  </a:lnTo>
                  <a:lnTo>
                    <a:pt x="950379" y="439026"/>
                  </a:lnTo>
                  <a:lnTo>
                    <a:pt x="957592" y="439026"/>
                  </a:lnTo>
                  <a:lnTo>
                    <a:pt x="964780" y="439026"/>
                  </a:lnTo>
                  <a:lnTo>
                    <a:pt x="964780" y="424624"/>
                  </a:lnTo>
                  <a:close/>
                </a:path>
                <a:path w="1051560" h="777875">
                  <a:moveTo>
                    <a:pt x="964780" y="345427"/>
                  </a:moveTo>
                  <a:lnTo>
                    <a:pt x="957592" y="345427"/>
                  </a:lnTo>
                  <a:lnTo>
                    <a:pt x="950379" y="345427"/>
                  </a:lnTo>
                  <a:lnTo>
                    <a:pt x="950379" y="352628"/>
                  </a:lnTo>
                  <a:lnTo>
                    <a:pt x="957592" y="352628"/>
                  </a:lnTo>
                  <a:lnTo>
                    <a:pt x="964780" y="352628"/>
                  </a:lnTo>
                  <a:lnTo>
                    <a:pt x="964780" y="345427"/>
                  </a:lnTo>
                  <a:close/>
                </a:path>
                <a:path w="1051560" h="777875">
                  <a:moveTo>
                    <a:pt x="1051191" y="770242"/>
                  </a:moveTo>
                  <a:lnTo>
                    <a:pt x="1036789" y="770242"/>
                  </a:lnTo>
                  <a:lnTo>
                    <a:pt x="1036789" y="777430"/>
                  </a:lnTo>
                  <a:lnTo>
                    <a:pt x="1051191" y="777430"/>
                  </a:lnTo>
                  <a:lnTo>
                    <a:pt x="1051191" y="770242"/>
                  </a:lnTo>
                  <a:close/>
                </a:path>
                <a:path w="1051560" h="777875">
                  <a:moveTo>
                    <a:pt x="1051191" y="345427"/>
                  </a:moveTo>
                  <a:lnTo>
                    <a:pt x="1036789" y="345427"/>
                  </a:lnTo>
                  <a:lnTo>
                    <a:pt x="1036789" y="352628"/>
                  </a:lnTo>
                  <a:lnTo>
                    <a:pt x="1051191" y="352628"/>
                  </a:lnTo>
                  <a:lnTo>
                    <a:pt x="1051191" y="345427"/>
                  </a:lnTo>
                  <a:close/>
                </a:path>
                <a:path w="1051560" h="777875">
                  <a:moveTo>
                    <a:pt x="1051217" y="683844"/>
                  </a:moveTo>
                  <a:lnTo>
                    <a:pt x="1036802" y="683844"/>
                  </a:lnTo>
                  <a:lnTo>
                    <a:pt x="1036802" y="698246"/>
                  </a:lnTo>
                  <a:lnTo>
                    <a:pt x="1051217" y="698246"/>
                  </a:lnTo>
                  <a:lnTo>
                    <a:pt x="1051217" y="683844"/>
                  </a:lnTo>
                  <a:close/>
                </a:path>
                <a:path w="1051560" h="777875">
                  <a:moveTo>
                    <a:pt x="1051217" y="597420"/>
                  </a:moveTo>
                  <a:lnTo>
                    <a:pt x="1036802" y="597420"/>
                  </a:lnTo>
                  <a:lnTo>
                    <a:pt x="1036802" y="611822"/>
                  </a:lnTo>
                  <a:lnTo>
                    <a:pt x="1051217" y="611822"/>
                  </a:lnTo>
                  <a:lnTo>
                    <a:pt x="1051217" y="597420"/>
                  </a:lnTo>
                  <a:close/>
                </a:path>
                <a:path w="1051560" h="777875">
                  <a:moveTo>
                    <a:pt x="1051217" y="511022"/>
                  </a:moveTo>
                  <a:lnTo>
                    <a:pt x="1036802" y="511022"/>
                  </a:lnTo>
                  <a:lnTo>
                    <a:pt x="1036802" y="525424"/>
                  </a:lnTo>
                  <a:lnTo>
                    <a:pt x="1051217" y="525424"/>
                  </a:lnTo>
                  <a:lnTo>
                    <a:pt x="1051217" y="511022"/>
                  </a:lnTo>
                  <a:close/>
                </a:path>
                <a:path w="1051560" h="777875">
                  <a:moveTo>
                    <a:pt x="1051217" y="424637"/>
                  </a:moveTo>
                  <a:lnTo>
                    <a:pt x="1036802" y="424637"/>
                  </a:lnTo>
                  <a:lnTo>
                    <a:pt x="1036802" y="439039"/>
                  </a:lnTo>
                  <a:lnTo>
                    <a:pt x="1051217" y="439039"/>
                  </a:lnTo>
                  <a:lnTo>
                    <a:pt x="1051217" y="4246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7027" y="6613448"/>
              <a:ext cx="1483360" cy="784860"/>
            </a:xfrm>
            <a:custGeom>
              <a:avLst/>
              <a:gdLst/>
              <a:ahLst/>
              <a:cxnLst/>
              <a:rect l="l" t="t" r="r" b="b"/>
              <a:pathLst>
                <a:path w="1483360" h="784859">
                  <a:moveTo>
                    <a:pt x="14389" y="424815"/>
                  </a:moveTo>
                  <a:lnTo>
                    <a:pt x="0" y="424815"/>
                  </a:lnTo>
                  <a:lnTo>
                    <a:pt x="0" y="432003"/>
                  </a:lnTo>
                  <a:lnTo>
                    <a:pt x="14389" y="432003"/>
                  </a:lnTo>
                  <a:lnTo>
                    <a:pt x="14389" y="424815"/>
                  </a:lnTo>
                  <a:close/>
                </a:path>
                <a:path w="1483360" h="784859">
                  <a:moveTo>
                    <a:pt x="14389" y="345770"/>
                  </a:moveTo>
                  <a:lnTo>
                    <a:pt x="7366" y="352793"/>
                  </a:lnTo>
                  <a:lnTo>
                    <a:pt x="14389" y="352793"/>
                  </a:lnTo>
                  <a:lnTo>
                    <a:pt x="14389" y="345770"/>
                  </a:lnTo>
                  <a:close/>
                </a:path>
                <a:path w="1483360" h="784859">
                  <a:moveTo>
                    <a:pt x="100774" y="770394"/>
                  </a:moveTo>
                  <a:lnTo>
                    <a:pt x="93599" y="770394"/>
                  </a:lnTo>
                  <a:lnTo>
                    <a:pt x="93599" y="784796"/>
                  </a:lnTo>
                  <a:lnTo>
                    <a:pt x="100774" y="784796"/>
                  </a:lnTo>
                  <a:lnTo>
                    <a:pt x="100774" y="770394"/>
                  </a:lnTo>
                  <a:close/>
                </a:path>
                <a:path w="1483360" h="784859">
                  <a:moveTo>
                    <a:pt x="100774" y="424815"/>
                  </a:moveTo>
                  <a:lnTo>
                    <a:pt x="93599" y="424815"/>
                  </a:lnTo>
                  <a:lnTo>
                    <a:pt x="86385" y="424815"/>
                  </a:lnTo>
                  <a:lnTo>
                    <a:pt x="86385" y="432003"/>
                  </a:lnTo>
                  <a:lnTo>
                    <a:pt x="93599" y="432003"/>
                  </a:lnTo>
                  <a:lnTo>
                    <a:pt x="100774" y="432003"/>
                  </a:lnTo>
                  <a:lnTo>
                    <a:pt x="100774" y="424815"/>
                  </a:lnTo>
                  <a:close/>
                </a:path>
                <a:path w="1483360" h="784859">
                  <a:moveTo>
                    <a:pt x="100774" y="338416"/>
                  </a:moveTo>
                  <a:lnTo>
                    <a:pt x="93599" y="338416"/>
                  </a:lnTo>
                  <a:lnTo>
                    <a:pt x="86385" y="338416"/>
                  </a:lnTo>
                  <a:lnTo>
                    <a:pt x="86385" y="352806"/>
                  </a:lnTo>
                  <a:lnTo>
                    <a:pt x="93599" y="352806"/>
                  </a:lnTo>
                  <a:lnTo>
                    <a:pt x="100774" y="352806"/>
                  </a:lnTo>
                  <a:lnTo>
                    <a:pt x="100774" y="338416"/>
                  </a:lnTo>
                  <a:close/>
                </a:path>
                <a:path w="1483360" h="784859">
                  <a:moveTo>
                    <a:pt x="100774" y="259384"/>
                  </a:moveTo>
                  <a:lnTo>
                    <a:pt x="93751" y="266407"/>
                  </a:lnTo>
                  <a:lnTo>
                    <a:pt x="100774" y="266407"/>
                  </a:lnTo>
                  <a:lnTo>
                    <a:pt x="100774" y="259384"/>
                  </a:lnTo>
                  <a:close/>
                </a:path>
                <a:path w="1483360" h="784859">
                  <a:moveTo>
                    <a:pt x="187185" y="172986"/>
                  </a:moveTo>
                  <a:lnTo>
                    <a:pt x="180149" y="180009"/>
                  </a:lnTo>
                  <a:lnTo>
                    <a:pt x="187185" y="180009"/>
                  </a:lnTo>
                  <a:lnTo>
                    <a:pt x="187185" y="172986"/>
                  </a:lnTo>
                  <a:close/>
                </a:path>
                <a:path w="1483360" h="784859">
                  <a:moveTo>
                    <a:pt x="187198" y="683996"/>
                  </a:moveTo>
                  <a:lnTo>
                    <a:pt x="172783" y="683996"/>
                  </a:lnTo>
                  <a:lnTo>
                    <a:pt x="172783" y="698385"/>
                  </a:lnTo>
                  <a:lnTo>
                    <a:pt x="187198" y="698385"/>
                  </a:lnTo>
                  <a:lnTo>
                    <a:pt x="187198" y="683996"/>
                  </a:lnTo>
                  <a:close/>
                </a:path>
                <a:path w="1483360" h="784859">
                  <a:moveTo>
                    <a:pt x="187198" y="597611"/>
                  </a:moveTo>
                  <a:lnTo>
                    <a:pt x="172783" y="597611"/>
                  </a:lnTo>
                  <a:lnTo>
                    <a:pt x="172783" y="612000"/>
                  </a:lnTo>
                  <a:lnTo>
                    <a:pt x="187198" y="612000"/>
                  </a:lnTo>
                  <a:lnTo>
                    <a:pt x="187198" y="597611"/>
                  </a:lnTo>
                  <a:close/>
                </a:path>
                <a:path w="1483360" h="784859">
                  <a:moveTo>
                    <a:pt x="187198" y="511200"/>
                  </a:moveTo>
                  <a:lnTo>
                    <a:pt x="172783" y="511200"/>
                  </a:lnTo>
                  <a:lnTo>
                    <a:pt x="172783" y="525589"/>
                  </a:lnTo>
                  <a:lnTo>
                    <a:pt x="187198" y="525589"/>
                  </a:lnTo>
                  <a:lnTo>
                    <a:pt x="187198" y="511200"/>
                  </a:lnTo>
                  <a:close/>
                </a:path>
                <a:path w="1483360" h="784859">
                  <a:moveTo>
                    <a:pt x="187198" y="424815"/>
                  </a:moveTo>
                  <a:lnTo>
                    <a:pt x="172783" y="424815"/>
                  </a:lnTo>
                  <a:lnTo>
                    <a:pt x="172783" y="432003"/>
                  </a:lnTo>
                  <a:lnTo>
                    <a:pt x="172783" y="439204"/>
                  </a:lnTo>
                  <a:lnTo>
                    <a:pt x="187198" y="439204"/>
                  </a:lnTo>
                  <a:lnTo>
                    <a:pt x="187198" y="432003"/>
                  </a:lnTo>
                  <a:lnTo>
                    <a:pt x="187198" y="424815"/>
                  </a:lnTo>
                  <a:close/>
                </a:path>
                <a:path w="1483360" h="784859">
                  <a:moveTo>
                    <a:pt x="187198" y="338404"/>
                  </a:moveTo>
                  <a:lnTo>
                    <a:pt x="172783" y="338404"/>
                  </a:lnTo>
                  <a:lnTo>
                    <a:pt x="172783" y="352793"/>
                  </a:lnTo>
                  <a:lnTo>
                    <a:pt x="187198" y="352793"/>
                  </a:lnTo>
                  <a:lnTo>
                    <a:pt x="187198" y="338404"/>
                  </a:lnTo>
                  <a:close/>
                </a:path>
                <a:path w="1483360" h="784859">
                  <a:moveTo>
                    <a:pt x="187198" y="252006"/>
                  </a:moveTo>
                  <a:lnTo>
                    <a:pt x="172783" y="252006"/>
                  </a:lnTo>
                  <a:lnTo>
                    <a:pt x="172783" y="266407"/>
                  </a:lnTo>
                  <a:lnTo>
                    <a:pt x="187198" y="266407"/>
                  </a:lnTo>
                  <a:lnTo>
                    <a:pt x="187198" y="252006"/>
                  </a:lnTo>
                  <a:close/>
                </a:path>
                <a:path w="1483360" h="784859">
                  <a:moveTo>
                    <a:pt x="273583" y="597611"/>
                  </a:moveTo>
                  <a:lnTo>
                    <a:pt x="259181" y="597611"/>
                  </a:lnTo>
                  <a:lnTo>
                    <a:pt x="259181" y="612000"/>
                  </a:lnTo>
                  <a:lnTo>
                    <a:pt x="273583" y="612000"/>
                  </a:lnTo>
                  <a:lnTo>
                    <a:pt x="273583" y="597611"/>
                  </a:lnTo>
                  <a:close/>
                </a:path>
                <a:path w="1483360" h="784859">
                  <a:moveTo>
                    <a:pt x="273583" y="511200"/>
                  </a:moveTo>
                  <a:lnTo>
                    <a:pt x="259181" y="511200"/>
                  </a:lnTo>
                  <a:lnTo>
                    <a:pt x="259181" y="525589"/>
                  </a:lnTo>
                  <a:lnTo>
                    <a:pt x="273583" y="525589"/>
                  </a:lnTo>
                  <a:lnTo>
                    <a:pt x="273583" y="511200"/>
                  </a:lnTo>
                  <a:close/>
                </a:path>
                <a:path w="1483360" h="784859">
                  <a:moveTo>
                    <a:pt x="273583" y="424815"/>
                  </a:moveTo>
                  <a:lnTo>
                    <a:pt x="259181" y="424815"/>
                  </a:lnTo>
                  <a:lnTo>
                    <a:pt x="259181" y="432003"/>
                  </a:lnTo>
                  <a:lnTo>
                    <a:pt x="259181" y="439204"/>
                  </a:lnTo>
                  <a:lnTo>
                    <a:pt x="273583" y="439204"/>
                  </a:lnTo>
                  <a:lnTo>
                    <a:pt x="273583" y="432003"/>
                  </a:lnTo>
                  <a:lnTo>
                    <a:pt x="273583" y="424815"/>
                  </a:lnTo>
                  <a:close/>
                </a:path>
                <a:path w="1483360" h="784859">
                  <a:moveTo>
                    <a:pt x="273583" y="338404"/>
                  </a:moveTo>
                  <a:lnTo>
                    <a:pt x="259181" y="338404"/>
                  </a:lnTo>
                  <a:lnTo>
                    <a:pt x="259181" y="352793"/>
                  </a:lnTo>
                  <a:lnTo>
                    <a:pt x="273583" y="352793"/>
                  </a:lnTo>
                  <a:lnTo>
                    <a:pt x="273583" y="338404"/>
                  </a:lnTo>
                  <a:close/>
                </a:path>
                <a:path w="1483360" h="784859">
                  <a:moveTo>
                    <a:pt x="273583" y="252006"/>
                  </a:moveTo>
                  <a:lnTo>
                    <a:pt x="259181" y="252006"/>
                  </a:lnTo>
                  <a:lnTo>
                    <a:pt x="259181" y="266407"/>
                  </a:lnTo>
                  <a:lnTo>
                    <a:pt x="273583" y="266407"/>
                  </a:lnTo>
                  <a:lnTo>
                    <a:pt x="273583" y="252006"/>
                  </a:lnTo>
                  <a:close/>
                </a:path>
                <a:path w="1483360" h="784859">
                  <a:moveTo>
                    <a:pt x="273583" y="165595"/>
                  </a:moveTo>
                  <a:lnTo>
                    <a:pt x="259181" y="165595"/>
                  </a:lnTo>
                  <a:lnTo>
                    <a:pt x="259181" y="179997"/>
                  </a:lnTo>
                  <a:lnTo>
                    <a:pt x="273583" y="179997"/>
                  </a:lnTo>
                  <a:lnTo>
                    <a:pt x="273583" y="165595"/>
                  </a:lnTo>
                  <a:close/>
                </a:path>
                <a:path w="1483360" h="784859">
                  <a:moveTo>
                    <a:pt x="273583" y="86588"/>
                  </a:moveTo>
                  <a:lnTo>
                    <a:pt x="266560" y="93611"/>
                  </a:lnTo>
                  <a:lnTo>
                    <a:pt x="273583" y="93611"/>
                  </a:lnTo>
                  <a:lnTo>
                    <a:pt x="273583" y="86588"/>
                  </a:lnTo>
                  <a:close/>
                </a:path>
                <a:path w="1483360" h="784859">
                  <a:moveTo>
                    <a:pt x="359981" y="511200"/>
                  </a:moveTo>
                  <a:lnTo>
                    <a:pt x="345579" y="511200"/>
                  </a:lnTo>
                  <a:lnTo>
                    <a:pt x="345579" y="525589"/>
                  </a:lnTo>
                  <a:lnTo>
                    <a:pt x="359981" y="525589"/>
                  </a:lnTo>
                  <a:lnTo>
                    <a:pt x="359981" y="511200"/>
                  </a:lnTo>
                  <a:close/>
                </a:path>
                <a:path w="1483360" h="784859">
                  <a:moveTo>
                    <a:pt x="359981" y="424815"/>
                  </a:moveTo>
                  <a:lnTo>
                    <a:pt x="345579" y="424815"/>
                  </a:lnTo>
                  <a:lnTo>
                    <a:pt x="345579" y="432003"/>
                  </a:lnTo>
                  <a:lnTo>
                    <a:pt x="345579" y="439204"/>
                  </a:lnTo>
                  <a:lnTo>
                    <a:pt x="359981" y="439204"/>
                  </a:lnTo>
                  <a:lnTo>
                    <a:pt x="359981" y="432003"/>
                  </a:lnTo>
                  <a:lnTo>
                    <a:pt x="359981" y="424815"/>
                  </a:lnTo>
                  <a:close/>
                </a:path>
                <a:path w="1483360" h="784859">
                  <a:moveTo>
                    <a:pt x="359981" y="338404"/>
                  </a:moveTo>
                  <a:lnTo>
                    <a:pt x="345579" y="338404"/>
                  </a:lnTo>
                  <a:lnTo>
                    <a:pt x="345579" y="352793"/>
                  </a:lnTo>
                  <a:lnTo>
                    <a:pt x="359981" y="352793"/>
                  </a:lnTo>
                  <a:lnTo>
                    <a:pt x="359981" y="338404"/>
                  </a:lnTo>
                  <a:close/>
                </a:path>
                <a:path w="1483360" h="784859">
                  <a:moveTo>
                    <a:pt x="359981" y="252006"/>
                  </a:moveTo>
                  <a:lnTo>
                    <a:pt x="345579" y="252006"/>
                  </a:lnTo>
                  <a:lnTo>
                    <a:pt x="345579" y="266407"/>
                  </a:lnTo>
                  <a:lnTo>
                    <a:pt x="359981" y="266407"/>
                  </a:lnTo>
                  <a:lnTo>
                    <a:pt x="359981" y="252006"/>
                  </a:lnTo>
                  <a:close/>
                </a:path>
                <a:path w="1483360" h="784859">
                  <a:moveTo>
                    <a:pt x="359981" y="165595"/>
                  </a:moveTo>
                  <a:lnTo>
                    <a:pt x="345579" y="165595"/>
                  </a:lnTo>
                  <a:lnTo>
                    <a:pt x="345579" y="179997"/>
                  </a:lnTo>
                  <a:lnTo>
                    <a:pt x="359981" y="179997"/>
                  </a:lnTo>
                  <a:lnTo>
                    <a:pt x="359981" y="165595"/>
                  </a:lnTo>
                  <a:close/>
                </a:path>
                <a:path w="1483360" h="784859">
                  <a:moveTo>
                    <a:pt x="359981" y="79197"/>
                  </a:moveTo>
                  <a:lnTo>
                    <a:pt x="345579" y="79197"/>
                  </a:lnTo>
                  <a:lnTo>
                    <a:pt x="345579" y="93599"/>
                  </a:lnTo>
                  <a:lnTo>
                    <a:pt x="359981" y="93599"/>
                  </a:lnTo>
                  <a:lnTo>
                    <a:pt x="359981" y="79197"/>
                  </a:lnTo>
                  <a:close/>
                </a:path>
                <a:path w="1483360" h="784859">
                  <a:moveTo>
                    <a:pt x="359981" y="177"/>
                  </a:moveTo>
                  <a:lnTo>
                    <a:pt x="352958" y="7200"/>
                  </a:lnTo>
                  <a:lnTo>
                    <a:pt x="359981" y="7200"/>
                  </a:lnTo>
                  <a:lnTo>
                    <a:pt x="359981" y="177"/>
                  </a:lnTo>
                  <a:close/>
                </a:path>
                <a:path w="1483360" h="784859">
                  <a:moveTo>
                    <a:pt x="446366" y="424815"/>
                  </a:moveTo>
                  <a:lnTo>
                    <a:pt x="431977" y="424815"/>
                  </a:lnTo>
                  <a:lnTo>
                    <a:pt x="431977" y="432003"/>
                  </a:lnTo>
                  <a:lnTo>
                    <a:pt x="431977" y="439204"/>
                  </a:lnTo>
                  <a:lnTo>
                    <a:pt x="446366" y="439204"/>
                  </a:lnTo>
                  <a:lnTo>
                    <a:pt x="446366" y="432003"/>
                  </a:lnTo>
                  <a:lnTo>
                    <a:pt x="446366" y="424815"/>
                  </a:lnTo>
                  <a:close/>
                </a:path>
                <a:path w="1483360" h="784859">
                  <a:moveTo>
                    <a:pt x="446366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66" y="7200"/>
                  </a:lnTo>
                  <a:lnTo>
                    <a:pt x="446366" y="0"/>
                  </a:lnTo>
                  <a:close/>
                </a:path>
                <a:path w="1483360" h="784859">
                  <a:moveTo>
                    <a:pt x="446379" y="338404"/>
                  </a:moveTo>
                  <a:lnTo>
                    <a:pt x="431977" y="338404"/>
                  </a:lnTo>
                  <a:lnTo>
                    <a:pt x="431977" y="352793"/>
                  </a:lnTo>
                  <a:lnTo>
                    <a:pt x="446379" y="352793"/>
                  </a:lnTo>
                  <a:lnTo>
                    <a:pt x="446379" y="338404"/>
                  </a:lnTo>
                  <a:close/>
                </a:path>
                <a:path w="1483360" h="784859">
                  <a:moveTo>
                    <a:pt x="446379" y="252006"/>
                  </a:moveTo>
                  <a:lnTo>
                    <a:pt x="431977" y="252006"/>
                  </a:lnTo>
                  <a:lnTo>
                    <a:pt x="431977" y="266407"/>
                  </a:lnTo>
                  <a:lnTo>
                    <a:pt x="446379" y="266407"/>
                  </a:lnTo>
                  <a:lnTo>
                    <a:pt x="446379" y="252006"/>
                  </a:lnTo>
                  <a:close/>
                </a:path>
                <a:path w="1483360" h="784859">
                  <a:moveTo>
                    <a:pt x="446379" y="165595"/>
                  </a:moveTo>
                  <a:lnTo>
                    <a:pt x="431977" y="165595"/>
                  </a:lnTo>
                  <a:lnTo>
                    <a:pt x="431977" y="179997"/>
                  </a:lnTo>
                  <a:lnTo>
                    <a:pt x="446379" y="179997"/>
                  </a:lnTo>
                  <a:lnTo>
                    <a:pt x="446379" y="165595"/>
                  </a:lnTo>
                  <a:close/>
                </a:path>
                <a:path w="1483360" h="784859">
                  <a:moveTo>
                    <a:pt x="446379" y="79197"/>
                  </a:moveTo>
                  <a:lnTo>
                    <a:pt x="431977" y="79197"/>
                  </a:lnTo>
                  <a:lnTo>
                    <a:pt x="431977" y="93599"/>
                  </a:lnTo>
                  <a:lnTo>
                    <a:pt x="446379" y="93599"/>
                  </a:lnTo>
                  <a:lnTo>
                    <a:pt x="446379" y="79197"/>
                  </a:lnTo>
                  <a:close/>
                </a:path>
                <a:path w="1483360" h="784859">
                  <a:moveTo>
                    <a:pt x="525576" y="79197"/>
                  </a:moveTo>
                  <a:lnTo>
                    <a:pt x="518363" y="79197"/>
                  </a:lnTo>
                  <a:lnTo>
                    <a:pt x="518363" y="93599"/>
                  </a:lnTo>
                  <a:lnTo>
                    <a:pt x="525576" y="93599"/>
                  </a:lnTo>
                  <a:lnTo>
                    <a:pt x="525576" y="79197"/>
                  </a:lnTo>
                  <a:close/>
                </a:path>
                <a:path w="1483360" h="784859">
                  <a:moveTo>
                    <a:pt x="525576" y="0"/>
                  </a:moveTo>
                  <a:lnTo>
                    <a:pt x="518363" y="0"/>
                  </a:lnTo>
                  <a:lnTo>
                    <a:pt x="518363" y="7200"/>
                  </a:lnTo>
                  <a:lnTo>
                    <a:pt x="525576" y="7200"/>
                  </a:lnTo>
                  <a:lnTo>
                    <a:pt x="525576" y="0"/>
                  </a:lnTo>
                  <a:close/>
                </a:path>
                <a:path w="1483360" h="784859">
                  <a:moveTo>
                    <a:pt x="1137577" y="770394"/>
                  </a:moveTo>
                  <a:lnTo>
                    <a:pt x="1134833" y="770394"/>
                  </a:lnTo>
                  <a:lnTo>
                    <a:pt x="1134833" y="781494"/>
                  </a:lnTo>
                  <a:lnTo>
                    <a:pt x="1137577" y="781494"/>
                  </a:lnTo>
                  <a:lnTo>
                    <a:pt x="1137577" y="770394"/>
                  </a:lnTo>
                  <a:close/>
                </a:path>
                <a:path w="1483360" h="784859">
                  <a:moveTo>
                    <a:pt x="1137577" y="683996"/>
                  </a:moveTo>
                  <a:lnTo>
                    <a:pt x="1134833" y="683996"/>
                  </a:lnTo>
                  <a:lnTo>
                    <a:pt x="1134833" y="698385"/>
                  </a:lnTo>
                  <a:lnTo>
                    <a:pt x="1137577" y="698385"/>
                  </a:lnTo>
                  <a:lnTo>
                    <a:pt x="1137577" y="683996"/>
                  </a:lnTo>
                  <a:close/>
                </a:path>
                <a:path w="1483360" h="784859">
                  <a:moveTo>
                    <a:pt x="1137577" y="597611"/>
                  </a:moveTo>
                  <a:lnTo>
                    <a:pt x="1134833" y="597611"/>
                  </a:lnTo>
                  <a:lnTo>
                    <a:pt x="1134833" y="611987"/>
                  </a:lnTo>
                  <a:lnTo>
                    <a:pt x="1137577" y="611987"/>
                  </a:lnTo>
                  <a:lnTo>
                    <a:pt x="1137577" y="597611"/>
                  </a:lnTo>
                  <a:close/>
                </a:path>
                <a:path w="1483360" h="784859">
                  <a:moveTo>
                    <a:pt x="1137577" y="511200"/>
                  </a:moveTo>
                  <a:lnTo>
                    <a:pt x="1134833" y="511200"/>
                  </a:lnTo>
                  <a:lnTo>
                    <a:pt x="1134833" y="525602"/>
                  </a:lnTo>
                  <a:lnTo>
                    <a:pt x="1137577" y="525602"/>
                  </a:lnTo>
                  <a:lnTo>
                    <a:pt x="1137577" y="511200"/>
                  </a:lnTo>
                  <a:close/>
                </a:path>
                <a:path w="1483360" h="784859">
                  <a:moveTo>
                    <a:pt x="1137577" y="432003"/>
                  </a:moveTo>
                  <a:lnTo>
                    <a:pt x="1134833" y="432003"/>
                  </a:lnTo>
                  <a:lnTo>
                    <a:pt x="1134833" y="439204"/>
                  </a:lnTo>
                  <a:lnTo>
                    <a:pt x="1137577" y="439204"/>
                  </a:lnTo>
                  <a:lnTo>
                    <a:pt x="1137577" y="432003"/>
                  </a:lnTo>
                  <a:close/>
                </a:path>
                <a:path w="1483360" h="784859">
                  <a:moveTo>
                    <a:pt x="1223962" y="770394"/>
                  </a:moveTo>
                  <a:lnTo>
                    <a:pt x="1209573" y="770394"/>
                  </a:lnTo>
                  <a:lnTo>
                    <a:pt x="1209573" y="781494"/>
                  </a:lnTo>
                  <a:lnTo>
                    <a:pt x="1223962" y="781494"/>
                  </a:lnTo>
                  <a:lnTo>
                    <a:pt x="1223962" y="770394"/>
                  </a:lnTo>
                  <a:close/>
                </a:path>
                <a:path w="1483360" h="784859">
                  <a:moveTo>
                    <a:pt x="1223962" y="432003"/>
                  </a:moveTo>
                  <a:lnTo>
                    <a:pt x="1209573" y="432003"/>
                  </a:lnTo>
                  <a:lnTo>
                    <a:pt x="1209573" y="439204"/>
                  </a:lnTo>
                  <a:lnTo>
                    <a:pt x="1223962" y="439204"/>
                  </a:lnTo>
                  <a:lnTo>
                    <a:pt x="1223962" y="432003"/>
                  </a:lnTo>
                  <a:close/>
                </a:path>
                <a:path w="1483360" h="784859">
                  <a:moveTo>
                    <a:pt x="1223975" y="684009"/>
                  </a:moveTo>
                  <a:lnTo>
                    <a:pt x="1209586" y="684009"/>
                  </a:lnTo>
                  <a:lnTo>
                    <a:pt x="1209586" y="698411"/>
                  </a:lnTo>
                  <a:lnTo>
                    <a:pt x="1223975" y="698411"/>
                  </a:lnTo>
                  <a:lnTo>
                    <a:pt x="1223975" y="684009"/>
                  </a:lnTo>
                  <a:close/>
                </a:path>
                <a:path w="1483360" h="784859">
                  <a:moveTo>
                    <a:pt x="1223975" y="597598"/>
                  </a:moveTo>
                  <a:lnTo>
                    <a:pt x="1209586" y="597598"/>
                  </a:lnTo>
                  <a:lnTo>
                    <a:pt x="1209586" y="612000"/>
                  </a:lnTo>
                  <a:lnTo>
                    <a:pt x="1223975" y="612000"/>
                  </a:lnTo>
                  <a:lnTo>
                    <a:pt x="1223975" y="597598"/>
                  </a:lnTo>
                  <a:close/>
                </a:path>
                <a:path w="1483360" h="784859">
                  <a:moveTo>
                    <a:pt x="1223975" y="511213"/>
                  </a:moveTo>
                  <a:lnTo>
                    <a:pt x="1209586" y="511213"/>
                  </a:lnTo>
                  <a:lnTo>
                    <a:pt x="1209586" y="525614"/>
                  </a:lnTo>
                  <a:lnTo>
                    <a:pt x="1223975" y="525614"/>
                  </a:lnTo>
                  <a:lnTo>
                    <a:pt x="1223975" y="511213"/>
                  </a:lnTo>
                  <a:close/>
                </a:path>
                <a:path w="1483360" h="784859">
                  <a:moveTo>
                    <a:pt x="1310373" y="770394"/>
                  </a:moveTo>
                  <a:lnTo>
                    <a:pt x="1295971" y="770394"/>
                  </a:lnTo>
                  <a:lnTo>
                    <a:pt x="1295971" y="781494"/>
                  </a:lnTo>
                  <a:lnTo>
                    <a:pt x="1310373" y="781494"/>
                  </a:lnTo>
                  <a:lnTo>
                    <a:pt x="1310373" y="770394"/>
                  </a:lnTo>
                  <a:close/>
                </a:path>
                <a:path w="1483360" h="784859">
                  <a:moveTo>
                    <a:pt x="1310373" y="684009"/>
                  </a:moveTo>
                  <a:lnTo>
                    <a:pt x="1295984" y="684009"/>
                  </a:lnTo>
                  <a:lnTo>
                    <a:pt x="1295984" y="698411"/>
                  </a:lnTo>
                  <a:lnTo>
                    <a:pt x="1310373" y="698411"/>
                  </a:lnTo>
                  <a:lnTo>
                    <a:pt x="1310373" y="684009"/>
                  </a:lnTo>
                  <a:close/>
                </a:path>
                <a:path w="1483360" h="784859">
                  <a:moveTo>
                    <a:pt x="1310373" y="597598"/>
                  </a:moveTo>
                  <a:lnTo>
                    <a:pt x="1295984" y="597598"/>
                  </a:lnTo>
                  <a:lnTo>
                    <a:pt x="1295984" y="612000"/>
                  </a:lnTo>
                  <a:lnTo>
                    <a:pt x="1310373" y="612000"/>
                  </a:lnTo>
                  <a:lnTo>
                    <a:pt x="1310373" y="597598"/>
                  </a:lnTo>
                  <a:close/>
                </a:path>
                <a:path w="1483360" h="784859">
                  <a:moveTo>
                    <a:pt x="1310373" y="511213"/>
                  </a:moveTo>
                  <a:lnTo>
                    <a:pt x="1295984" y="511213"/>
                  </a:lnTo>
                  <a:lnTo>
                    <a:pt x="1295984" y="525614"/>
                  </a:lnTo>
                  <a:lnTo>
                    <a:pt x="1310373" y="525614"/>
                  </a:lnTo>
                  <a:lnTo>
                    <a:pt x="1310373" y="511213"/>
                  </a:lnTo>
                  <a:close/>
                </a:path>
                <a:path w="1483360" h="784859">
                  <a:moveTo>
                    <a:pt x="1310373" y="432003"/>
                  </a:moveTo>
                  <a:lnTo>
                    <a:pt x="1295971" y="432003"/>
                  </a:lnTo>
                  <a:lnTo>
                    <a:pt x="1295971" y="439204"/>
                  </a:lnTo>
                  <a:lnTo>
                    <a:pt x="1310373" y="439204"/>
                  </a:lnTo>
                  <a:lnTo>
                    <a:pt x="1310373" y="432003"/>
                  </a:lnTo>
                  <a:close/>
                </a:path>
                <a:path w="1483360" h="784859">
                  <a:moveTo>
                    <a:pt x="1396758" y="770394"/>
                  </a:moveTo>
                  <a:lnTo>
                    <a:pt x="1389570" y="770394"/>
                  </a:lnTo>
                  <a:lnTo>
                    <a:pt x="1382356" y="770394"/>
                  </a:lnTo>
                  <a:lnTo>
                    <a:pt x="1382356" y="781494"/>
                  </a:lnTo>
                  <a:lnTo>
                    <a:pt x="1389570" y="781494"/>
                  </a:lnTo>
                  <a:lnTo>
                    <a:pt x="1396758" y="781494"/>
                  </a:lnTo>
                  <a:lnTo>
                    <a:pt x="1396758" y="770394"/>
                  </a:lnTo>
                  <a:close/>
                </a:path>
                <a:path w="1483360" h="784859">
                  <a:moveTo>
                    <a:pt x="1396758" y="683996"/>
                  </a:moveTo>
                  <a:lnTo>
                    <a:pt x="1389570" y="683996"/>
                  </a:lnTo>
                  <a:lnTo>
                    <a:pt x="1382356" y="683996"/>
                  </a:lnTo>
                  <a:lnTo>
                    <a:pt x="1382356" y="698385"/>
                  </a:lnTo>
                  <a:lnTo>
                    <a:pt x="1389570" y="698385"/>
                  </a:lnTo>
                  <a:lnTo>
                    <a:pt x="1396758" y="698385"/>
                  </a:lnTo>
                  <a:lnTo>
                    <a:pt x="1396758" y="683996"/>
                  </a:lnTo>
                  <a:close/>
                </a:path>
                <a:path w="1483360" h="784859">
                  <a:moveTo>
                    <a:pt x="1396758" y="597611"/>
                  </a:moveTo>
                  <a:lnTo>
                    <a:pt x="1389570" y="597611"/>
                  </a:lnTo>
                  <a:lnTo>
                    <a:pt x="1382356" y="597611"/>
                  </a:lnTo>
                  <a:lnTo>
                    <a:pt x="1382356" y="611987"/>
                  </a:lnTo>
                  <a:lnTo>
                    <a:pt x="1389570" y="611987"/>
                  </a:lnTo>
                  <a:lnTo>
                    <a:pt x="1396758" y="611987"/>
                  </a:lnTo>
                  <a:lnTo>
                    <a:pt x="1396758" y="597611"/>
                  </a:lnTo>
                  <a:close/>
                </a:path>
                <a:path w="1483360" h="784859">
                  <a:moveTo>
                    <a:pt x="1396758" y="511200"/>
                  </a:moveTo>
                  <a:lnTo>
                    <a:pt x="1389570" y="511200"/>
                  </a:lnTo>
                  <a:lnTo>
                    <a:pt x="1382356" y="511200"/>
                  </a:lnTo>
                  <a:lnTo>
                    <a:pt x="1382356" y="525602"/>
                  </a:lnTo>
                  <a:lnTo>
                    <a:pt x="1389570" y="525602"/>
                  </a:lnTo>
                  <a:lnTo>
                    <a:pt x="1396758" y="525602"/>
                  </a:lnTo>
                  <a:lnTo>
                    <a:pt x="1396758" y="511200"/>
                  </a:lnTo>
                  <a:close/>
                </a:path>
                <a:path w="1483360" h="784859">
                  <a:moveTo>
                    <a:pt x="1396758" y="432003"/>
                  </a:moveTo>
                  <a:lnTo>
                    <a:pt x="1389570" y="432003"/>
                  </a:lnTo>
                  <a:lnTo>
                    <a:pt x="1382356" y="432003"/>
                  </a:lnTo>
                  <a:lnTo>
                    <a:pt x="1382356" y="439204"/>
                  </a:lnTo>
                  <a:lnTo>
                    <a:pt x="1389570" y="439204"/>
                  </a:lnTo>
                  <a:lnTo>
                    <a:pt x="1396758" y="439204"/>
                  </a:lnTo>
                  <a:lnTo>
                    <a:pt x="1396758" y="432003"/>
                  </a:lnTo>
                  <a:close/>
                </a:path>
                <a:path w="1483360" h="784859">
                  <a:moveTo>
                    <a:pt x="1483169" y="770394"/>
                  </a:moveTo>
                  <a:lnTo>
                    <a:pt x="1468767" y="770394"/>
                  </a:lnTo>
                  <a:lnTo>
                    <a:pt x="1468767" y="781494"/>
                  </a:lnTo>
                  <a:lnTo>
                    <a:pt x="1483169" y="781494"/>
                  </a:lnTo>
                  <a:lnTo>
                    <a:pt x="1483169" y="770394"/>
                  </a:lnTo>
                  <a:close/>
                </a:path>
                <a:path w="1483360" h="784859">
                  <a:moveTo>
                    <a:pt x="1483169" y="432003"/>
                  </a:moveTo>
                  <a:lnTo>
                    <a:pt x="1468767" y="432003"/>
                  </a:lnTo>
                  <a:lnTo>
                    <a:pt x="1468767" y="439204"/>
                  </a:lnTo>
                  <a:lnTo>
                    <a:pt x="1483169" y="439204"/>
                  </a:lnTo>
                  <a:lnTo>
                    <a:pt x="1483169" y="432003"/>
                  </a:lnTo>
                  <a:close/>
                </a:path>
                <a:path w="1483360" h="784859">
                  <a:moveTo>
                    <a:pt x="1483194" y="684009"/>
                  </a:moveTo>
                  <a:lnTo>
                    <a:pt x="1468780" y="684009"/>
                  </a:lnTo>
                  <a:lnTo>
                    <a:pt x="1468780" y="698411"/>
                  </a:lnTo>
                  <a:lnTo>
                    <a:pt x="1483194" y="698411"/>
                  </a:lnTo>
                  <a:lnTo>
                    <a:pt x="1483194" y="684009"/>
                  </a:lnTo>
                  <a:close/>
                </a:path>
                <a:path w="1483360" h="784859">
                  <a:moveTo>
                    <a:pt x="1483194" y="597598"/>
                  </a:moveTo>
                  <a:lnTo>
                    <a:pt x="1468780" y="597598"/>
                  </a:lnTo>
                  <a:lnTo>
                    <a:pt x="1468780" y="612000"/>
                  </a:lnTo>
                  <a:lnTo>
                    <a:pt x="1483194" y="612000"/>
                  </a:lnTo>
                  <a:lnTo>
                    <a:pt x="1483194" y="597598"/>
                  </a:lnTo>
                  <a:close/>
                </a:path>
                <a:path w="1483360" h="784859">
                  <a:moveTo>
                    <a:pt x="1483194" y="511213"/>
                  </a:moveTo>
                  <a:lnTo>
                    <a:pt x="1468780" y="511213"/>
                  </a:lnTo>
                  <a:lnTo>
                    <a:pt x="1468780" y="525614"/>
                  </a:lnTo>
                  <a:lnTo>
                    <a:pt x="1483194" y="525614"/>
                  </a:lnTo>
                  <a:lnTo>
                    <a:pt x="1483194" y="5112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5173" y="7045451"/>
              <a:ext cx="353060" cy="432434"/>
            </a:xfrm>
            <a:custGeom>
              <a:avLst/>
              <a:gdLst/>
              <a:ahLst/>
              <a:cxnLst/>
              <a:rect l="l" t="t" r="r" b="b"/>
              <a:pathLst>
                <a:path w="353059" h="432434">
                  <a:moveTo>
                    <a:pt x="7023" y="252006"/>
                  </a:moveTo>
                  <a:lnTo>
                    <a:pt x="5473" y="252006"/>
                  </a:lnTo>
                  <a:lnTo>
                    <a:pt x="7023" y="253568"/>
                  </a:lnTo>
                  <a:lnTo>
                    <a:pt x="7023" y="252006"/>
                  </a:lnTo>
                  <a:close/>
                </a:path>
                <a:path w="353059" h="432434">
                  <a:moveTo>
                    <a:pt x="7023" y="172974"/>
                  </a:moveTo>
                  <a:lnTo>
                    <a:pt x="0" y="179997"/>
                  </a:lnTo>
                  <a:lnTo>
                    <a:pt x="7023" y="179997"/>
                  </a:lnTo>
                  <a:lnTo>
                    <a:pt x="7023" y="172974"/>
                  </a:lnTo>
                  <a:close/>
                </a:path>
                <a:path w="353059" h="432434">
                  <a:moveTo>
                    <a:pt x="93421" y="338404"/>
                  </a:moveTo>
                  <a:lnTo>
                    <a:pt x="91859" y="338404"/>
                  </a:lnTo>
                  <a:lnTo>
                    <a:pt x="93421" y="339966"/>
                  </a:lnTo>
                  <a:lnTo>
                    <a:pt x="93421" y="338404"/>
                  </a:lnTo>
                  <a:close/>
                </a:path>
                <a:path w="353059" h="432434">
                  <a:moveTo>
                    <a:pt x="93433" y="251993"/>
                  </a:moveTo>
                  <a:lnTo>
                    <a:pt x="79044" y="251993"/>
                  </a:lnTo>
                  <a:lnTo>
                    <a:pt x="79044" y="266382"/>
                  </a:lnTo>
                  <a:lnTo>
                    <a:pt x="93433" y="266382"/>
                  </a:lnTo>
                  <a:lnTo>
                    <a:pt x="93433" y="251993"/>
                  </a:lnTo>
                  <a:close/>
                </a:path>
                <a:path w="353059" h="432434">
                  <a:moveTo>
                    <a:pt x="93433" y="165608"/>
                  </a:moveTo>
                  <a:lnTo>
                    <a:pt x="79044" y="165608"/>
                  </a:lnTo>
                  <a:lnTo>
                    <a:pt x="79044" y="179997"/>
                  </a:lnTo>
                  <a:lnTo>
                    <a:pt x="93433" y="179997"/>
                  </a:lnTo>
                  <a:lnTo>
                    <a:pt x="93433" y="165608"/>
                  </a:lnTo>
                  <a:close/>
                </a:path>
                <a:path w="353059" h="432434">
                  <a:moveTo>
                    <a:pt x="93433" y="86575"/>
                  </a:moveTo>
                  <a:lnTo>
                    <a:pt x="86410" y="93599"/>
                  </a:lnTo>
                  <a:lnTo>
                    <a:pt x="93433" y="93599"/>
                  </a:lnTo>
                  <a:lnTo>
                    <a:pt x="93433" y="86575"/>
                  </a:lnTo>
                  <a:close/>
                </a:path>
                <a:path w="353059" h="432434">
                  <a:moveTo>
                    <a:pt x="179832" y="424815"/>
                  </a:moveTo>
                  <a:lnTo>
                    <a:pt x="178269" y="424815"/>
                  </a:lnTo>
                  <a:lnTo>
                    <a:pt x="179832" y="426377"/>
                  </a:lnTo>
                  <a:lnTo>
                    <a:pt x="179832" y="424815"/>
                  </a:lnTo>
                  <a:close/>
                </a:path>
                <a:path w="353059" h="432434">
                  <a:moveTo>
                    <a:pt x="179832" y="338404"/>
                  </a:moveTo>
                  <a:lnTo>
                    <a:pt x="165442" y="338404"/>
                  </a:lnTo>
                  <a:lnTo>
                    <a:pt x="165442" y="352818"/>
                  </a:lnTo>
                  <a:lnTo>
                    <a:pt x="179832" y="352818"/>
                  </a:lnTo>
                  <a:lnTo>
                    <a:pt x="179832" y="338404"/>
                  </a:lnTo>
                  <a:close/>
                </a:path>
                <a:path w="353059" h="432434">
                  <a:moveTo>
                    <a:pt x="179832" y="251993"/>
                  </a:moveTo>
                  <a:lnTo>
                    <a:pt x="165442" y="251993"/>
                  </a:lnTo>
                  <a:lnTo>
                    <a:pt x="165442" y="266382"/>
                  </a:lnTo>
                  <a:lnTo>
                    <a:pt x="179832" y="266382"/>
                  </a:lnTo>
                  <a:lnTo>
                    <a:pt x="179832" y="251993"/>
                  </a:lnTo>
                  <a:close/>
                </a:path>
                <a:path w="353059" h="432434">
                  <a:moveTo>
                    <a:pt x="179832" y="165608"/>
                  </a:moveTo>
                  <a:lnTo>
                    <a:pt x="165442" y="165608"/>
                  </a:lnTo>
                  <a:lnTo>
                    <a:pt x="165442" y="179997"/>
                  </a:lnTo>
                  <a:lnTo>
                    <a:pt x="179832" y="179997"/>
                  </a:lnTo>
                  <a:lnTo>
                    <a:pt x="179832" y="165608"/>
                  </a:lnTo>
                  <a:close/>
                </a:path>
                <a:path w="353059" h="432434">
                  <a:moveTo>
                    <a:pt x="179832" y="79197"/>
                  </a:moveTo>
                  <a:lnTo>
                    <a:pt x="165442" y="79197"/>
                  </a:lnTo>
                  <a:lnTo>
                    <a:pt x="165442" y="93586"/>
                  </a:lnTo>
                  <a:lnTo>
                    <a:pt x="179832" y="93586"/>
                  </a:lnTo>
                  <a:lnTo>
                    <a:pt x="179832" y="79197"/>
                  </a:lnTo>
                  <a:close/>
                </a:path>
                <a:path w="353059" h="432434">
                  <a:moveTo>
                    <a:pt x="179832" y="177"/>
                  </a:moveTo>
                  <a:lnTo>
                    <a:pt x="172796" y="7200"/>
                  </a:lnTo>
                  <a:lnTo>
                    <a:pt x="179832" y="7200"/>
                  </a:lnTo>
                  <a:lnTo>
                    <a:pt x="179832" y="177"/>
                  </a:lnTo>
                  <a:close/>
                </a:path>
                <a:path w="353059" h="432434">
                  <a:moveTo>
                    <a:pt x="266242" y="424789"/>
                  </a:moveTo>
                  <a:lnTo>
                    <a:pt x="251853" y="424789"/>
                  </a:lnTo>
                  <a:lnTo>
                    <a:pt x="251853" y="431990"/>
                  </a:lnTo>
                  <a:lnTo>
                    <a:pt x="266242" y="431990"/>
                  </a:lnTo>
                  <a:lnTo>
                    <a:pt x="266242" y="424789"/>
                  </a:lnTo>
                  <a:close/>
                </a:path>
                <a:path w="353059" h="432434">
                  <a:moveTo>
                    <a:pt x="266242" y="338404"/>
                  </a:moveTo>
                  <a:lnTo>
                    <a:pt x="251841" y="338404"/>
                  </a:lnTo>
                  <a:lnTo>
                    <a:pt x="251841" y="352818"/>
                  </a:lnTo>
                  <a:lnTo>
                    <a:pt x="266242" y="352818"/>
                  </a:lnTo>
                  <a:lnTo>
                    <a:pt x="266242" y="338404"/>
                  </a:lnTo>
                  <a:close/>
                </a:path>
                <a:path w="353059" h="432434">
                  <a:moveTo>
                    <a:pt x="266242" y="251993"/>
                  </a:moveTo>
                  <a:lnTo>
                    <a:pt x="251841" y="251993"/>
                  </a:lnTo>
                  <a:lnTo>
                    <a:pt x="251841" y="266382"/>
                  </a:lnTo>
                  <a:lnTo>
                    <a:pt x="266242" y="266382"/>
                  </a:lnTo>
                  <a:lnTo>
                    <a:pt x="266242" y="251993"/>
                  </a:lnTo>
                  <a:close/>
                </a:path>
                <a:path w="353059" h="432434">
                  <a:moveTo>
                    <a:pt x="266242" y="165608"/>
                  </a:moveTo>
                  <a:lnTo>
                    <a:pt x="251841" y="165608"/>
                  </a:lnTo>
                  <a:lnTo>
                    <a:pt x="251841" y="179997"/>
                  </a:lnTo>
                  <a:lnTo>
                    <a:pt x="266242" y="179997"/>
                  </a:lnTo>
                  <a:lnTo>
                    <a:pt x="266242" y="165608"/>
                  </a:lnTo>
                  <a:close/>
                </a:path>
                <a:path w="353059" h="432434">
                  <a:moveTo>
                    <a:pt x="266242" y="79197"/>
                  </a:moveTo>
                  <a:lnTo>
                    <a:pt x="251841" y="79197"/>
                  </a:lnTo>
                  <a:lnTo>
                    <a:pt x="251841" y="93586"/>
                  </a:lnTo>
                  <a:lnTo>
                    <a:pt x="266242" y="93586"/>
                  </a:lnTo>
                  <a:lnTo>
                    <a:pt x="266242" y="79197"/>
                  </a:lnTo>
                  <a:close/>
                </a:path>
                <a:path w="353059" h="432434">
                  <a:moveTo>
                    <a:pt x="266242" y="0"/>
                  </a:moveTo>
                  <a:lnTo>
                    <a:pt x="251853" y="0"/>
                  </a:lnTo>
                  <a:lnTo>
                    <a:pt x="251853" y="7200"/>
                  </a:lnTo>
                  <a:lnTo>
                    <a:pt x="266242" y="7200"/>
                  </a:lnTo>
                  <a:lnTo>
                    <a:pt x="266242" y="0"/>
                  </a:lnTo>
                  <a:close/>
                </a:path>
                <a:path w="353059" h="432434">
                  <a:moveTo>
                    <a:pt x="352628" y="338391"/>
                  </a:moveTo>
                  <a:lnTo>
                    <a:pt x="345452" y="338391"/>
                  </a:lnTo>
                  <a:lnTo>
                    <a:pt x="338239" y="338391"/>
                  </a:lnTo>
                  <a:lnTo>
                    <a:pt x="338239" y="352793"/>
                  </a:lnTo>
                  <a:lnTo>
                    <a:pt x="345452" y="352793"/>
                  </a:lnTo>
                  <a:lnTo>
                    <a:pt x="352628" y="352793"/>
                  </a:lnTo>
                  <a:lnTo>
                    <a:pt x="352628" y="338391"/>
                  </a:lnTo>
                  <a:close/>
                </a:path>
                <a:path w="353059" h="432434">
                  <a:moveTo>
                    <a:pt x="352628" y="251993"/>
                  </a:moveTo>
                  <a:lnTo>
                    <a:pt x="345452" y="251993"/>
                  </a:lnTo>
                  <a:lnTo>
                    <a:pt x="338239" y="251993"/>
                  </a:lnTo>
                  <a:lnTo>
                    <a:pt x="338239" y="266382"/>
                  </a:lnTo>
                  <a:lnTo>
                    <a:pt x="345452" y="266382"/>
                  </a:lnTo>
                  <a:lnTo>
                    <a:pt x="352628" y="266382"/>
                  </a:lnTo>
                  <a:lnTo>
                    <a:pt x="352628" y="251993"/>
                  </a:lnTo>
                  <a:close/>
                </a:path>
                <a:path w="353059" h="432434">
                  <a:moveTo>
                    <a:pt x="352628" y="165608"/>
                  </a:moveTo>
                  <a:lnTo>
                    <a:pt x="345452" y="165608"/>
                  </a:lnTo>
                  <a:lnTo>
                    <a:pt x="338239" y="165608"/>
                  </a:lnTo>
                  <a:lnTo>
                    <a:pt x="338239" y="179984"/>
                  </a:lnTo>
                  <a:lnTo>
                    <a:pt x="345452" y="179984"/>
                  </a:lnTo>
                  <a:lnTo>
                    <a:pt x="352628" y="179984"/>
                  </a:lnTo>
                  <a:lnTo>
                    <a:pt x="352628" y="165608"/>
                  </a:lnTo>
                  <a:close/>
                </a:path>
                <a:path w="353059" h="432434">
                  <a:moveTo>
                    <a:pt x="352628" y="79197"/>
                  </a:moveTo>
                  <a:lnTo>
                    <a:pt x="345452" y="79197"/>
                  </a:lnTo>
                  <a:lnTo>
                    <a:pt x="338239" y="79197"/>
                  </a:lnTo>
                  <a:lnTo>
                    <a:pt x="338239" y="93599"/>
                  </a:lnTo>
                  <a:lnTo>
                    <a:pt x="345452" y="93599"/>
                  </a:lnTo>
                  <a:lnTo>
                    <a:pt x="352628" y="93599"/>
                  </a:lnTo>
                  <a:lnTo>
                    <a:pt x="352628" y="79197"/>
                  </a:lnTo>
                  <a:close/>
                </a:path>
                <a:path w="353059" h="432434">
                  <a:moveTo>
                    <a:pt x="352628" y="0"/>
                  </a:moveTo>
                  <a:lnTo>
                    <a:pt x="345452" y="0"/>
                  </a:lnTo>
                  <a:lnTo>
                    <a:pt x="338239" y="0"/>
                  </a:lnTo>
                  <a:lnTo>
                    <a:pt x="338239" y="7200"/>
                  </a:lnTo>
                  <a:lnTo>
                    <a:pt x="345452" y="7200"/>
                  </a:lnTo>
                  <a:lnTo>
                    <a:pt x="352628" y="7200"/>
                  </a:lnTo>
                  <a:lnTo>
                    <a:pt x="3526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377704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5689"/>
                </a:moveTo>
                <a:lnTo>
                  <a:pt x="5664" y="5689"/>
                </a:lnTo>
                <a:lnTo>
                  <a:pt x="0" y="5689"/>
                </a:lnTo>
                <a:lnTo>
                  <a:pt x="0" y="11353"/>
                </a:lnTo>
                <a:lnTo>
                  <a:pt x="5651" y="11353"/>
                </a:lnTo>
                <a:lnTo>
                  <a:pt x="11328" y="11353"/>
                </a:lnTo>
                <a:lnTo>
                  <a:pt x="11328" y="5689"/>
                </a:lnTo>
                <a:close/>
              </a:path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5676"/>
                </a:lnTo>
                <a:lnTo>
                  <a:pt x="5651" y="5676"/>
                </a:lnTo>
                <a:lnTo>
                  <a:pt x="11328" y="567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77704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11366"/>
                </a:lnTo>
                <a:lnTo>
                  <a:pt x="5651" y="11366"/>
                </a:lnTo>
                <a:lnTo>
                  <a:pt x="11328" y="1136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3707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05200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7333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145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0956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37078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05200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332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145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0956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078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7078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7078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7078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7078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7078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7078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7078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37078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4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6896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6896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8967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68967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68967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968968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68967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68967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68967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68967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68968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433837" y="2083907"/>
            <a:ext cx="145415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1</a:t>
            </a:r>
            <a:endParaRPr sz="1700">
              <a:latin typeface="Helvetica Neue"/>
              <a:cs typeface="Helvetica Neue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341117" y="2059464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5" name="object 55"/>
          <p:cNvGrpSpPr/>
          <p:nvPr/>
        </p:nvGrpSpPr>
        <p:grpSpPr>
          <a:xfrm>
            <a:off x="8529735" y="488195"/>
            <a:ext cx="1405255" cy="121285"/>
            <a:chOff x="8529735" y="488195"/>
            <a:chExt cx="1405255" cy="12128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5" y="488195"/>
              <a:ext cx="89661" cy="12096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4" y="489869"/>
              <a:ext cx="99377" cy="117767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17" y="489864"/>
              <a:ext cx="186809" cy="119280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9" y="489866"/>
              <a:ext cx="91465" cy="119278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4" y="489858"/>
              <a:ext cx="93725" cy="11777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5" y="489866"/>
              <a:ext cx="92862" cy="117754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33" y="489872"/>
              <a:ext cx="92494" cy="11775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5" y="490028"/>
              <a:ext cx="109994" cy="11760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40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8" y="413763"/>
            <a:ext cx="248902" cy="274462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9"/>
            <a:ext cx="1125985" cy="38914"/>
          </a:xfrm>
          <a:prstGeom prst="rect">
            <a:avLst/>
          </a:prstGeom>
        </p:spPr>
      </p:pic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003BCE42-1EA5-4559-B1CF-51575CA1578D}"/>
              </a:ext>
            </a:extLst>
          </p:cNvPr>
          <p:cNvSpPr txBox="1"/>
          <p:nvPr/>
        </p:nvSpPr>
        <p:spPr>
          <a:xfrm>
            <a:off x="3753532" y="2733496"/>
            <a:ext cx="62550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effettuate e/o fatturate all’impresa beneficiaria dal legale rappresentante, dai soci dell’impresa e da qualunque altro soggetto facente parte degli organi societari della stessa, ovvero dal coniuge o parenti entro il terzo grado dei soggetti richiamati</a:t>
            </a:r>
            <a:endParaRPr lang="it-IT" dirty="0"/>
          </a:p>
        </p:txBody>
      </p:sp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DBEF8512-7B50-4FF7-8868-29BB9EC0B706}"/>
              </a:ext>
            </a:extLst>
          </p:cNvPr>
          <p:cNvSpPr txBox="1"/>
          <p:nvPr/>
        </p:nvSpPr>
        <p:spPr>
          <a:xfrm>
            <a:off x="3753532" y="4097292"/>
            <a:ext cx="62550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relative a consulenze ordinarie, legali, contabili, fiscali, e simili comprese le spese relative alle attività di progettazione, direzione lavori e collaudi</a:t>
            </a:r>
            <a:endParaRPr lang="it-IT" dirty="0"/>
          </a:p>
        </p:txBody>
      </p: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AC664CDC-10D2-4F39-A022-25A6C20B0A72}"/>
              </a:ext>
            </a:extLst>
          </p:cNvPr>
          <p:cNvSpPr txBox="1"/>
          <p:nvPr/>
        </p:nvSpPr>
        <p:spPr>
          <a:xfrm>
            <a:off x="3753886" y="5184089"/>
            <a:ext cx="62546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ordinaria manutenzione secondo la definizione di cui al T.U. dell’Edilizia – DPR 380/2001</a:t>
            </a:r>
            <a:endParaRPr lang="it-IT" dirty="0"/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72DF08F2-43E8-4AFB-8B23-745E9576CB4B}"/>
              </a:ext>
            </a:extLst>
          </p:cNvPr>
          <p:cNvSpPr txBox="1"/>
          <p:nvPr/>
        </p:nvSpPr>
        <p:spPr>
          <a:xfrm>
            <a:off x="3789263" y="5995887"/>
            <a:ext cx="62546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l’acquisto di beni facilmente deperibili (biancheria da tavolo, da bagno, da letto, stoviglie, utensili per cucina)</a:t>
            </a:r>
            <a:endParaRPr lang="it-IT" dirty="0"/>
          </a:p>
        </p:txBody>
      </p:sp>
      <p:sp>
        <p:nvSpPr>
          <p:cNvPr id="77" name="object 46">
            <a:extLst>
              <a:ext uri="{FF2B5EF4-FFF2-40B4-BE49-F238E27FC236}">
                <a16:creationId xmlns:a16="http://schemas.microsoft.com/office/drawing/2014/main" id="{BAB319F6-A56D-4ABA-9A7F-60FF277BFE6B}"/>
              </a:ext>
            </a:extLst>
          </p:cNvPr>
          <p:cNvSpPr txBox="1"/>
          <p:nvPr/>
        </p:nvSpPr>
        <p:spPr>
          <a:xfrm>
            <a:off x="3401752" y="4163253"/>
            <a:ext cx="145415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3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78" name="object 47">
            <a:extLst>
              <a:ext uri="{FF2B5EF4-FFF2-40B4-BE49-F238E27FC236}">
                <a16:creationId xmlns:a16="http://schemas.microsoft.com/office/drawing/2014/main" id="{7E732138-54C1-49B2-AAE5-392FF8BB8779}"/>
              </a:ext>
            </a:extLst>
          </p:cNvPr>
          <p:cNvSpPr/>
          <p:nvPr/>
        </p:nvSpPr>
        <p:spPr>
          <a:xfrm>
            <a:off x="3309032" y="4138810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46">
            <a:extLst>
              <a:ext uri="{FF2B5EF4-FFF2-40B4-BE49-F238E27FC236}">
                <a16:creationId xmlns:a16="http://schemas.microsoft.com/office/drawing/2014/main" id="{1FF12DE8-0CCC-4B63-A006-C8FB9E5E0D44}"/>
              </a:ext>
            </a:extLst>
          </p:cNvPr>
          <p:cNvSpPr txBox="1"/>
          <p:nvPr/>
        </p:nvSpPr>
        <p:spPr>
          <a:xfrm>
            <a:off x="3429396" y="5280109"/>
            <a:ext cx="145415" cy="2737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dirty="0">
                <a:latin typeface="Helvetica Neue"/>
                <a:cs typeface="Helvetica Neue"/>
              </a:rPr>
              <a:t>4</a:t>
            </a:r>
            <a:endParaRPr sz="1700" b="1" dirty="0">
              <a:latin typeface="Helvetica Neue"/>
              <a:cs typeface="Helvetica Neue"/>
            </a:endParaRPr>
          </a:p>
        </p:txBody>
      </p:sp>
      <p:sp>
        <p:nvSpPr>
          <p:cNvPr id="80" name="object 47">
            <a:extLst>
              <a:ext uri="{FF2B5EF4-FFF2-40B4-BE49-F238E27FC236}">
                <a16:creationId xmlns:a16="http://schemas.microsoft.com/office/drawing/2014/main" id="{94CA97F7-5C5B-4F7C-B3A8-00C5937EDC1F}"/>
              </a:ext>
            </a:extLst>
          </p:cNvPr>
          <p:cNvSpPr/>
          <p:nvPr/>
        </p:nvSpPr>
        <p:spPr>
          <a:xfrm>
            <a:off x="3336676" y="5255666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46">
            <a:extLst>
              <a:ext uri="{FF2B5EF4-FFF2-40B4-BE49-F238E27FC236}">
                <a16:creationId xmlns:a16="http://schemas.microsoft.com/office/drawing/2014/main" id="{7E169141-171A-43C7-AC53-1898E6920CB1}"/>
              </a:ext>
            </a:extLst>
          </p:cNvPr>
          <p:cNvSpPr txBox="1"/>
          <p:nvPr/>
        </p:nvSpPr>
        <p:spPr>
          <a:xfrm>
            <a:off x="3427289" y="6056818"/>
            <a:ext cx="145415" cy="2737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5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82" name="object 47">
            <a:extLst>
              <a:ext uri="{FF2B5EF4-FFF2-40B4-BE49-F238E27FC236}">
                <a16:creationId xmlns:a16="http://schemas.microsoft.com/office/drawing/2014/main" id="{694EF92F-DE75-4D44-BF1F-F97F5D79068F}"/>
              </a:ext>
            </a:extLst>
          </p:cNvPr>
          <p:cNvSpPr/>
          <p:nvPr/>
        </p:nvSpPr>
        <p:spPr>
          <a:xfrm>
            <a:off x="3334569" y="6032375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46">
            <a:extLst>
              <a:ext uri="{FF2B5EF4-FFF2-40B4-BE49-F238E27FC236}">
                <a16:creationId xmlns:a16="http://schemas.microsoft.com/office/drawing/2014/main" id="{475FC883-276D-45FD-B4AE-A188CE693089}"/>
              </a:ext>
            </a:extLst>
          </p:cNvPr>
          <p:cNvSpPr txBox="1"/>
          <p:nvPr/>
        </p:nvSpPr>
        <p:spPr>
          <a:xfrm>
            <a:off x="3438588" y="2875476"/>
            <a:ext cx="145415" cy="2737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2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85" name="object 47">
            <a:extLst>
              <a:ext uri="{FF2B5EF4-FFF2-40B4-BE49-F238E27FC236}">
                <a16:creationId xmlns:a16="http://schemas.microsoft.com/office/drawing/2014/main" id="{26B40506-B4FA-43DB-B143-6D00F2970DC2}"/>
              </a:ext>
            </a:extLst>
          </p:cNvPr>
          <p:cNvSpPr/>
          <p:nvPr/>
        </p:nvSpPr>
        <p:spPr>
          <a:xfrm>
            <a:off x="3345868" y="2851033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753532" y="2050536"/>
            <a:ext cx="6552565" cy="497058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439"/>
              </a:spcBef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effettuate in data pari o anteriore al 01 gennaio 2021 e in data successiva al termine fissato per la conclusione del progetto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93554" y="669758"/>
            <a:ext cx="5089716" cy="490070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 marR="5080">
              <a:lnSpc>
                <a:spcPct val="77900"/>
              </a:lnSpc>
              <a:spcBef>
                <a:spcPts val="919"/>
              </a:spcBef>
            </a:pPr>
            <a:r>
              <a:rPr lang="it-IT" sz="3100" dirty="0"/>
              <a:t>SPESE NON AMMISSIBILI</a:t>
            </a:r>
            <a:endParaRPr sz="3100" dirty="0"/>
          </a:p>
        </p:txBody>
      </p:sp>
      <p:grpSp>
        <p:nvGrpSpPr>
          <p:cNvPr id="6" name="object 6"/>
          <p:cNvGrpSpPr/>
          <p:nvPr/>
        </p:nvGrpSpPr>
        <p:grpSpPr>
          <a:xfrm>
            <a:off x="0" y="12"/>
            <a:ext cx="2581910" cy="7560309"/>
            <a:chOff x="0" y="12"/>
            <a:chExt cx="2581910" cy="7560309"/>
          </a:xfrm>
        </p:grpSpPr>
        <p:sp>
          <p:nvSpPr>
            <p:cNvPr id="7" name="object 7"/>
            <p:cNvSpPr/>
            <p:nvPr/>
          </p:nvSpPr>
          <p:spPr>
            <a:xfrm>
              <a:off x="0" y="12"/>
              <a:ext cx="2581910" cy="7560309"/>
            </a:xfrm>
            <a:custGeom>
              <a:avLst/>
              <a:gdLst/>
              <a:ahLst/>
              <a:cxnLst/>
              <a:rect l="l" t="t" r="r" b="b"/>
              <a:pathLst>
                <a:path w="2581910" h="7560309">
                  <a:moveTo>
                    <a:pt x="2581605" y="0"/>
                  </a:moveTo>
                  <a:lnTo>
                    <a:pt x="0" y="0"/>
                  </a:lnTo>
                  <a:lnTo>
                    <a:pt x="0" y="7559992"/>
                  </a:lnTo>
                  <a:lnTo>
                    <a:pt x="2581605" y="7559992"/>
                  </a:lnTo>
                  <a:lnTo>
                    <a:pt x="2581605" y="0"/>
                  </a:lnTo>
                  <a:close/>
                </a:path>
              </a:pathLst>
            </a:custGeom>
            <a:solidFill>
              <a:srgbClr val="148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10629" y="5742254"/>
              <a:ext cx="1569720" cy="439420"/>
            </a:xfrm>
            <a:custGeom>
              <a:avLst/>
              <a:gdLst/>
              <a:ahLst/>
              <a:cxnLst/>
              <a:rect l="l" t="t" r="r" b="b"/>
              <a:pathLst>
                <a:path w="1569720" h="439420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  <a:path w="1569720" h="439420">
                  <a:moveTo>
                    <a:pt x="100787" y="0"/>
                  </a:moveTo>
                  <a:lnTo>
                    <a:pt x="86398" y="0"/>
                  </a:lnTo>
                  <a:lnTo>
                    <a:pt x="86398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1569720" h="439420">
                  <a:moveTo>
                    <a:pt x="187172" y="0"/>
                  </a:moveTo>
                  <a:lnTo>
                    <a:pt x="179997" y="0"/>
                  </a:lnTo>
                  <a:lnTo>
                    <a:pt x="172783" y="0"/>
                  </a:lnTo>
                  <a:lnTo>
                    <a:pt x="172783" y="7200"/>
                  </a:lnTo>
                  <a:lnTo>
                    <a:pt x="179997" y="7200"/>
                  </a:lnTo>
                  <a:lnTo>
                    <a:pt x="187172" y="7200"/>
                  </a:lnTo>
                  <a:lnTo>
                    <a:pt x="187172" y="0"/>
                  </a:lnTo>
                  <a:close/>
                </a:path>
                <a:path w="1569720" h="439420">
                  <a:moveTo>
                    <a:pt x="273596" y="0"/>
                  </a:moveTo>
                  <a:lnTo>
                    <a:pt x="259181" y="0"/>
                  </a:lnTo>
                  <a:lnTo>
                    <a:pt x="259181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1569720" h="439420">
                  <a:moveTo>
                    <a:pt x="359981" y="0"/>
                  </a:moveTo>
                  <a:lnTo>
                    <a:pt x="345579" y="0"/>
                  </a:lnTo>
                  <a:lnTo>
                    <a:pt x="345579" y="7200"/>
                  </a:lnTo>
                  <a:lnTo>
                    <a:pt x="359981" y="7200"/>
                  </a:lnTo>
                  <a:lnTo>
                    <a:pt x="359981" y="0"/>
                  </a:lnTo>
                  <a:close/>
                </a:path>
                <a:path w="1569720" h="439420">
                  <a:moveTo>
                    <a:pt x="446379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1569720" h="439420">
                  <a:moveTo>
                    <a:pt x="532765" y="0"/>
                  </a:moveTo>
                  <a:lnTo>
                    <a:pt x="518375" y="0"/>
                  </a:lnTo>
                  <a:lnTo>
                    <a:pt x="518375" y="7200"/>
                  </a:lnTo>
                  <a:lnTo>
                    <a:pt x="532765" y="7200"/>
                  </a:lnTo>
                  <a:lnTo>
                    <a:pt x="532765" y="0"/>
                  </a:lnTo>
                  <a:close/>
                </a:path>
                <a:path w="1569720" h="439420">
                  <a:moveTo>
                    <a:pt x="619163" y="0"/>
                  </a:moveTo>
                  <a:lnTo>
                    <a:pt x="611974" y="0"/>
                  </a:lnTo>
                  <a:lnTo>
                    <a:pt x="604761" y="0"/>
                  </a:lnTo>
                  <a:lnTo>
                    <a:pt x="604761" y="7200"/>
                  </a:lnTo>
                  <a:lnTo>
                    <a:pt x="611974" y="7200"/>
                  </a:lnTo>
                  <a:lnTo>
                    <a:pt x="619163" y="7200"/>
                  </a:lnTo>
                  <a:lnTo>
                    <a:pt x="619163" y="0"/>
                  </a:lnTo>
                  <a:close/>
                </a:path>
                <a:path w="1569720" h="439420">
                  <a:moveTo>
                    <a:pt x="705586" y="0"/>
                  </a:moveTo>
                  <a:lnTo>
                    <a:pt x="691184" y="0"/>
                  </a:lnTo>
                  <a:lnTo>
                    <a:pt x="691184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1569720" h="439420">
                  <a:moveTo>
                    <a:pt x="791972" y="0"/>
                  </a:moveTo>
                  <a:lnTo>
                    <a:pt x="777582" y="0"/>
                  </a:lnTo>
                  <a:lnTo>
                    <a:pt x="777582" y="7200"/>
                  </a:lnTo>
                  <a:lnTo>
                    <a:pt x="791972" y="7200"/>
                  </a:lnTo>
                  <a:lnTo>
                    <a:pt x="791972" y="0"/>
                  </a:lnTo>
                  <a:close/>
                </a:path>
                <a:path w="1569720" h="439420">
                  <a:moveTo>
                    <a:pt x="878382" y="0"/>
                  </a:moveTo>
                  <a:lnTo>
                    <a:pt x="863981" y="0"/>
                  </a:lnTo>
                  <a:lnTo>
                    <a:pt x="863981" y="7200"/>
                  </a:lnTo>
                  <a:lnTo>
                    <a:pt x="878382" y="7200"/>
                  </a:lnTo>
                  <a:lnTo>
                    <a:pt x="878382" y="0"/>
                  </a:lnTo>
                  <a:close/>
                </a:path>
                <a:path w="1569720" h="439420">
                  <a:moveTo>
                    <a:pt x="964793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  <a:path w="1569720" h="439420">
                  <a:moveTo>
                    <a:pt x="1043965" y="0"/>
                  </a:moveTo>
                  <a:lnTo>
                    <a:pt x="1036777" y="0"/>
                  </a:lnTo>
                  <a:lnTo>
                    <a:pt x="1036777" y="7200"/>
                  </a:lnTo>
                  <a:lnTo>
                    <a:pt x="1043965" y="7200"/>
                  </a:lnTo>
                  <a:lnTo>
                    <a:pt x="1043965" y="0"/>
                  </a:lnTo>
                  <a:close/>
                </a:path>
                <a:path w="1569720" h="439420">
                  <a:moveTo>
                    <a:pt x="1051179" y="432003"/>
                  </a:moveTo>
                  <a:lnTo>
                    <a:pt x="1043978" y="432003"/>
                  </a:lnTo>
                  <a:lnTo>
                    <a:pt x="1043978" y="439191"/>
                  </a:lnTo>
                  <a:lnTo>
                    <a:pt x="1051179" y="439191"/>
                  </a:lnTo>
                  <a:lnTo>
                    <a:pt x="1051179" y="432003"/>
                  </a:lnTo>
                  <a:close/>
                </a:path>
                <a:path w="1569720" h="439420">
                  <a:moveTo>
                    <a:pt x="1051179" y="345605"/>
                  </a:moveTo>
                  <a:lnTo>
                    <a:pt x="1043978" y="345605"/>
                  </a:lnTo>
                  <a:lnTo>
                    <a:pt x="1043978" y="360006"/>
                  </a:lnTo>
                  <a:lnTo>
                    <a:pt x="1051179" y="360006"/>
                  </a:lnTo>
                  <a:lnTo>
                    <a:pt x="1051179" y="345605"/>
                  </a:lnTo>
                  <a:close/>
                </a:path>
                <a:path w="1569720" h="439420">
                  <a:moveTo>
                    <a:pt x="1051179" y="259207"/>
                  </a:moveTo>
                  <a:lnTo>
                    <a:pt x="1043978" y="259207"/>
                  </a:lnTo>
                  <a:lnTo>
                    <a:pt x="1043978" y="273608"/>
                  </a:lnTo>
                  <a:lnTo>
                    <a:pt x="1051179" y="273608"/>
                  </a:lnTo>
                  <a:lnTo>
                    <a:pt x="1051179" y="259207"/>
                  </a:lnTo>
                  <a:close/>
                </a:path>
                <a:path w="1569720" h="439420">
                  <a:moveTo>
                    <a:pt x="1051179" y="172808"/>
                  </a:moveTo>
                  <a:lnTo>
                    <a:pt x="1043978" y="172808"/>
                  </a:lnTo>
                  <a:lnTo>
                    <a:pt x="1043978" y="187210"/>
                  </a:lnTo>
                  <a:lnTo>
                    <a:pt x="1051179" y="187210"/>
                  </a:lnTo>
                  <a:lnTo>
                    <a:pt x="1051179" y="172808"/>
                  </a:lnTo>
                  <a:close/>
                </a:path>
                <a:path w="1569720" h="439420">
                  <a:moveTo>
                    <a:pt x="1051179" y="86398"/>
                  </a:moveTo>
                  <a:lnTo>
                    <a:pt x="1043978" y="86398"/>
                  </a:lnTo>
                  <a:lnTo>
                    <a:pt x="1043978" y="100799"/>
                  </a:lnTo>
                  <a:lnTo>
                    <a:pt x="1051179" y="100799"/>
                  </a:lnTo>
                  <a:lnTo>
                    <a:pt x="1051179" y="86398"/>
                  </a:lnTo>
                  <a:close/>
                </a:path>
                <a:path w="1569720" h="439420">
                  <a:moveTo>
                    <a:pt x="1051179" y="0"/>
                  </a:moveTo>
                  <a:lnTo>
                    <a:pt x="1043978" y="0"/>
                  </a:lnTo>
                  <a:lnTo>
                    <a:pt x="1043978" y="7200"/>
                  </a:lnTo>
                  <a:lnTo>
                    <a:pt x="1043978" y="14401"/>
                  </a:lnTo>
                  <a:lnTo>
                    <a:pt x="1051179" y="14401"/>
                  </a:lnTo>
                  <a:lnTo>
                    <a:pt x="1051179" y="7200"/>
                  </a:lnTo>
                  <a:lnTo>
                    <a:pt x="1051179" y="0"/>
                  </a:lnTo>
                  <a:close/>
                </a:path>
                <a:path w="1569720" h="439420">
                  <a:moveTo>
                    <a:pt x="1137577" y="432003"/>
                  </a:moveTo>
                  <a:lnTo>
                    <a:pt x="1123175" y="432003"/>
                  </a:lnTo>
                  <a:lnTo>
                    <a:pt x="1123175" y="439191"/>
                  </a:lnTo>
                  <a:lnTo>
                    <a:pt x="1137577" y="439191"/>
                  </a:lnTo>
                  <a:lnTo>
                    <a:pt x="1137577" y="432003"/>
                  </a:lnTo>
                  <a:close/>
                </a:path>
                <a:path w="1569720" h="439420">
                  <a:moveTo>
                    <a:pt x="1137577" y="345592"/>
                  </a:moveTo>
                  <a:lnTo>
                    <a:pt x="1123175" y="345592"/>
                  </a:lnTo>
                  <a:lnTo>
                    <a:pt x="1123175" y="359994"/>
                  </a:lnTo>
                  <a:lnTo>
                    <a:pt x="1137577" y="359994"/>
                  </a:lnTo>
                  <a:lnTo>
                    <a:pt x="1137577" y="345592"/>
                  </a:lnTo>
                  <a:close/>
                </a:path>
                <a:path w="1569720" h="439420">
                  <a:moveTo>
                    <a:pt x="1137577" y="259194"/>
                  </a:moveTo>
                  <a:lnTo>
                    <a:pt x="1123175" y="259194"/>
                  </a:lnTo>
                  <a:lnTo>
                    <a:pt x="1123175" y="273596"/>
                  </a:lnTo>
                  <a:lnTo>
                    <a:pt x="1137577" y="273596"/>
                  </a:lnTo>
                  <a:lnTo>
                    <a:pt x="1137577" y="259194"/>
                  </a:lnTo>
                  <a:close/>
                </a:path>
                <a:path w="1569720" h="439420">
                  <a:moveTo>
                    <a:pt x="1137577" y="172808"/>
                  </a:moveTo>
                  <a:lnTo>
                    <a:pt x="1123175" y="172808"/>
                  </a:lnTo>
                  <a:lnTo>
                    <a:pt x="1123175" y="187210"/>
                  </a:lnTo>
                  <a:lnTo>
                    <a:pt x="1137577" y="187210"/>
                  </a:lnTo>
                  <a:lnTo>
                    <a:pt x="1137577" y="172808"/>
                  </a:lnTo>
                  <a:close/>
                </a:path>
                <a:path w="1569720" h="439420">
                  <a:moveTo>
                    <a:pt x="1137577" y="86398"/>
                  </a:moveTo>
                  <a:lnTo>
                    <a:pt x="1123175" y="86398"/>
                  </a:lnTo>
                  <a:lnTo>
                    <a:pt x="1123175" y="100799"/>
                  </a:lnTo>
                  <a:lnTo>
                    <a:pt x="1137577" y="100799"/>
                  </a:lnTo>
                  <a:lnTo>
                    <a:pt x="1137577" y="86398"/>
                  </a:lnTo>
                  <a:close/>
                </a:path>
                <a:path w="1569720" h="439420">
                  <a:moveTo>
                    <a:pt x="1137577" y="0"/>
                  </a:moveTo>
                  <a:lnTo>
                    <a:pt x="1123175" y="0"/>
                  </a:lnTo>
                  <a:lnTo>
                    <a:pt x="1123175" y="7200"/>
                  </a:lnTo>
                  <a:lnTo>
                    <a:pt x="1123175" y="14401"/>
                  </a:lnTo>
                  <a:lnTo>
                    <a:pt x="1137577" y="14401"/>
                  </a:lnTo>
                  <a:lnTo>
                    <a:pt x="1137577" y="7200"/>
                  </a:lnTo>
                  <a:lnTo>
                    <a:pt x="1137577" y="0"/>
                  </a:lnTo>
                  <a:close/>
                </a:path>
                <a:path w="1569720" h="439420">
                  <a:moveTo>
                    <a:pt x="1223975" y="432003"/>
                  </a:moveTo>
                  <a:lnTo>
                    <a:pt x="1209573" y="432003"/>
                  </a:lnTo>
                  <a:lnTo>
                    <a:pt x="1209573" y="439191"/>
                  </a:lnTo>
                  <a:lnTo>
                    <a:pt x="1223975" y="439191"/>
                  </a:lnTo>
                  <a:lnTo>
                    <a:pt x="1223975" y="432003"/>
                  </a:lnTo>
                  <a:close/>
                </a:path>
                <a:path w="1569720" h="439420">
                  <a:moveTo>
                    <a:pt x="1223975" y="0"/>
                  </a:moveTo>
                  <a:lnTo>
                    <a:pt x="1209573" y="0"/>
                  </a:lnTo>
                  <a:lnTo>
                    <a:pt x="1209573" y="7200"/>
                  </a:lnTo>
                  <a:lnTo>
                    <a:pt x="1209573" y="14401"/>
                  </a:lnTo>
                  <a:lnTo>
                    <a:pt x="1223975" y="14401"/>
                  </a:lnTo>
                  <a:lnTo>
                    <a:pt x="1223975" y="7200"/>
                  </a:lnTo>
                  <a:lnTo>
                    <a:pt x="1223975" y="0"/>
                  </a:lnTo>
                  <a:close/>
                </a:path>
                <a:path w="1569720" h="439420">
                  <a:moveTo>
                    <a:pt x="1223987" y="345592"/>
                  </a:moveTo>
                  <a:lnTo>
                    <a:pt x="1209586" y="345592"/>
                  </a:lnTo>
                  <a:lnTo>
                    <a:pt x="1209586" y="359994"/>
                  </a:lnTo>
                  <a:lnTo>
                    <a:pt x="1223987" y="359994"/>
                  </a:lnTo>
                  <a:lnTo>
                    <a:pt x="1223987" y="345592"/>
                  </a:lnTo>
                  <a:close/>
                </a:path>
                <a:path w="1569720" h="439420">
                  <a:moveTo>
                    <a:pt x="1223987" y="259194"/>
                  </a:moveTo>
                  <a:lnTo>
                    <a:pt x="1209586" y="259194"/>
                  </a:lnTo>
                  <a:lnTo>
                    <a:pt x="1209586" y="273596"/>
                  </a:lnTo>
                  <a:lnTo>
                    <a:pt x="1223987" y="273596"/>
                  </a:lnTo>
                  <a:lnTo>
                    <a:pt x="1223987" y="259194"/>
                  </a:lnTo>
                  <a:close/>
                </a:path>
                <a:path w="1569720" h="439420">
                  <a:moveTo>
                    <a:pt x="1223987" y="172808"/>
                  </a:moveTo>
                  <a:lnTo>
                    <a:pt x="1209586" y="172808"/>
                  </a:lnTo>
                  <a:lnTo>
                    <a:pt x="1209586" y="187210"/>
                  </a:lnTo>
                  <a:lnTo>
                    <a:pt x="1223987" y="187210"/>
                  </a:lnTo>
                  <a:lnTo>
                    <a:pt x="1223987" y="172808"/>
                  </a:lnTo>
                  <a:close/>
                </a:path>
                <a:path w="1569720" h="439420">
                  <a:moveTo>
                    <a:pt x="1223987" y="86398"/>
                  </a:moveTo>
                  <a:lnTo>
                    <a:pt x="1209586" y="86398"/>
                  </a:lnTo>
                  <a:lnTo>
                    <a:pt x="1209586" y="100799"/>
                  </a:lnTo>
                  <a:lnTo>
                    <a:pt x="1223987" y="100799"/>
                  </a:lnTo>
                  <a:lnTo>
                    <a:pt x="1223987" y="86398"/>
                  </a:lnTo>
                  <a:close/>
                </a:path>
                <a:path w="1569720" h="439420">
                  <a:moveTo>
                    <a:pt x="1310360" y="432003"/>
                  </a:moveTo>
                  <a:lnTo>
                    <a:pt x="1295971" y="432003"/>
                  </a:lnTo>
                  <a:lnTo>
                    <a:pt x="1295971" y="439191"/>
                  </a:lnTo>
                  <a:lnTo>
                    <a:pt x="1310360" y="439191"/>
                  </a:lnTo>
                  <a:lnTo>
                    <a:pt x="1310360" y="432003"/>
                  </a:lnTo>
                  <a:close/>
                </a:path>
                <a:path w="1569720" h="439420">
                  <a:moveTo>
                    <a:pt x="1310360" y="0"/>
                  </a:moveTo>
                  <a:lnTo>
                    <a:pt x="1295971" y="0"/>
                  </a:lnTo>
                  <a:lnTo>
                    <a:pt x="1295971" y="7200"/>
                  </a:lnTo>
                  <a:lnTo>
                    <a:pt x="1295971" y="14401"/>
                  </a:lnTo>
                  <a:lnTo>
                    <a:pt x="1310360" y="14401"/>
                  </a:lnTo>
                  <a:lnTo>
                    <a:pt x="1310360" y="7200"/>
                  </a:lnTo>
                  <a:lnTo>
                    <a:pt x="1310360" y="0"/>
                  </a:lnTo>
                  <a:close/>
                </a:path>
                <a:path w="1569720" h="439420">
                  <a:moveTo>
                    <a:pt x="1310373" y="345592"/>
                  </a:moveTo>
                  <a:lnTo>
                    <a:pt x="1295984" y="345592"/>
                  </a:lnTo>
                  <a:lnTo>
                    <a:pt x="1295984" y="359994"/>
                  </a:lnTo>
                  <a:lnTo>
                    <a:pt x="1310373" y="359994"/>
                  </a:lnTo>
                  <a:lnTo>
                    <a:pt x="1310373" y="345592"/>
                  </a:lnTo>
                  <a:close/>
                </a:path>
                <a:path w="1569720" h="439420">
                  <a:moveTo>
                    <a:pt x="1310373" y="259194"/>
                  </a:moveTo>
                  <a:lnTo>
                    <a:pt x="1295984" y="259194"/>
                  </a:lnTo>
                  <a:lnTo>
                    <a:pt x="1295984" y="273596"/>
                  </a:lnTo>
                  <a:lnTo>
                    <a:pt x="1310373" y="273596"/>
                  </a:lnTo>
                  <a:lnTo>
                    <a:pt x="1310373" y="259194"/>
                  </a:lnTo>
                  <a:close/>
                </a:path>
                <a:path w="1569720" h="439420">
                  <a:moveTo>
                    <a:pt x="1310373" y="172808"/>
                  </a:moveTo>
                  <a:lnTo>
                    <a:pt x="1295984" y="172808"/>
                  </a:lnTo>
                  <a:lnTo>
                    <a:pt x="1295984" y="187210"/>
                  </a:lnTo>
                  <a:lnTo>
                    <a:pt x="1310373" y="187210"/>
                  </a:lnTo>
                  <a:lnTo>
                    <a:pt x="1310373" y="172808"/>
                  </a:lnTo>
                  <a:close/>
                </a:path>
                <a:path w="1569720" h="439420">
                  <a:moveTo>
                    <a:pt x="1310373" y="86398"/>
                  </a:moveTo>
                  <a:lnTo>
                    <a:pt x="1295984" y="86398"/>
                  </a:lnTo>
                  <a:lnTo>
                    <a:pt x="1295984" y="100799"/>
                  </a:lnTo>
                  <a:lnTo>
                    <a:pt x="1310373" y="100799"/>
                  </a:lnTo>
                  <a:lnTo>
                    <a:pt x="1310373" y="86398"/>
                  </a:lnTo>
                  <a:close/>
                </a:path>
                <a:path w="1569720" h="439420">
                  <a:moveTo>
                    <a:pt x="1396771" y="432003"/>
                  </a:moveTo>
                  <a:lnTo>
                    <a:pt x="1382369" y="432003"/>
                  </a:lnTo>
                  <a:lnTo>
                    <a:pt x="1382369" y="439191"/>
                  </a:lnTo>
                  <a:lnTo>
                    <a:pt x="1396771" y="439191"/>
                  </a:lnTo>
                  <a:lnTo>
                    <a:pt x="1396771" y="432003"/>
                  </a:lnTo>
                  <a:close/>
                </a:path>
                <a:path w="1569720" h="439420">
                  <a:moveTo>
                    <a:pt x="1396771" y="345592"/>
                  </a:moveTo>
                  <a:lnTo>
                    <a:pt x="1382382" y="345592"/>
                  </a:lnTo>
                  <a:lnTo>
                    <a:pt x="1382382" y="359994"/>
                  </a:lnTo>
                  <a:lnTo>
                    <a:pt x="1396771" y="359994"/>
                  </a:lnTo>
                  <a:lnTo>
                    <a:pt x="1396771" y="345592"/>
                  </a:lnTo>
                  <a:close/>
                </a:path>
                <a:path w="1569720" h="439420">
                  <a:moveTo>
                    <a:pt x="1396771" y="259194"/>
                  </a:moveTo>
                  <a:lnTo>
                    <a:pt x="1382382" y="259194"/>
                  </a:lnTo>
                  <a:lnTo>
                    <a:pt x="1382382" y="273596"/>
                  </a:lnTo>
                  <a:lnTo>
                    <a:pt x="1396771" y="273596"/>
                  </a:lnTo>
                  <a:lnTo>
                    <a:pt x="1396771" y="259194"/>
                  </a:lnTo>
                  <a:close/>
                </a:path>
                <a:path w="1569720" h="439420">
                  <a:moveTo>
                    <a:pt x="1396771" y="172808"/>
                  </a:moveTo>
                  <a:lnTo>
                    <a:pt x="1382382" y="172808"/>
                  </a:lnTo>
                  <a:lnTo>
                    <a:pt x="1382382" y="187210"/>
                  </a:lnTo>
                  <a:lnTo>
                    <a:pt x="1396771" y="187210"/>
                  </a:lnTo>
                  <a:lnTo>
                    <a:pt x="1396771" y="172808"/>
                  </a:lnTo>
                  <a:close/>
                </a:path>
                <a:path w="1569720" h="439420">
                  <a:moveTo>
                    <a:pt x="1396771" y="86398"/>
                  </a:moveTo>
                  <a:lnTo>
                    <a:pt x="1382382" y="86398"/>
                  </a:lnTo>
                  <a:lnTo>
                    <a:pt x="1382382" y="100799"/>
                  </a:lnTo>
                  <a:lnTo>
                    <a:pt x="1396771" y="100799"/>
                  </a:lnTo>
                  <a:lnTo>
                    <a:pt x="1396771" y="86398"/>
                  </a:lnTo>
                  <a:close/>
                </a:path>
                <a:path w="1569720" h="439420">
                  <a:moveTo>
                    <a:pt x="1396771" y="0"/>
                  </a:moveTo>
                  <a:lnTo>
                    <a:pt x="1382369" y="0"/>
                  </a:lnTo>
                  <a:lnTo>
                    <a:pt x="1382369" y="7200"/>
                  </a:lnTo>
                  <a:lnTo>
                    <a:pt x="1382369" y="14401"/>
                  </a:lnTo>
                  <a:lnTo>
                    <a:pt x="1396771" y="14401"/>
                  </a:lnTo>
                  <a:lnTo>
                    <a:pt x="1396771" y="7200"/>
                  </a:lnTo>
                  <a:lnTo>
                    <a:pt x="1396771" y="0"/>
                  </a:lnTo>
                  <a:close/>
                </a:path>
                <a:path w="1569720" h="439420">
                  <a:moveTo>
                    <a:pt x="1483156" y="432003"/>
                  </a:moveTo>
                  <a:lnTo>
                    <a:pt x="1475968" y="432003"/>
                  </a:lnTo>
                  <a:lnTo>
                    <a:pt x="1468755" y="432003"/>
                  </a:lnTo>
                  <a:lnTo>
                    <a:pt x="1468755" y="439191"/>
                  </a:lnTo>
                  <a:lnTo>
                    <a:pt x="1475968" y="439191"/>
                  </a:lnTo>
                  <a:lnTo>
                    <a:pt x="1483156" y="439191"/>
                  </a:lnTo>
                  <a:lnTo>
                    <a:pt x="1483156" y="432003"/>
                  </a:lnTo>
                  <a:close/>
                </a:path>
                <a:path w="1569720" h="439420">
                  <a:moveTo>
                    <a:pt x="1483156" y="345605"/>
                  </a:moveTo>
                  <a:lnTo>
                    <a:pt x="1475968" y="345605"/>
                  </a:lnTo>
                  <a:lnTo>
                    <a:pt x="1468755" y="345605"/>
                  </a:lnTo>
                  <a:lnTo>
                    <a:pt x="1468755" y="360006"/>
                  </a:lnTo>
                  <a:lnTo>
                    <a:pt x="1475968" y="360006"/>
                  </a:lnTo>
                  <a:lnTo>
                    <a:pt x="1483156" y="360006"/>
                  </a:lnTo>
                  <a:lnTo>
                    <a:pt x="1483156" y="345605"/>
                  </a:lnTo>
                  <a:close/>
                </a:path>
                <a:path w="1569720" h="439420">
                  <a:moveTo>
                    <a:pt x="1483156" y="259207"/>
                  </a:moveTo>
                  <a:lnTo>
                    <a:pt x="1475968" y="259207"/>
                  </a:lnTo>
                  <a:lnTo>
                    <a:pt x="1468755" y="259207"/>
                  </a:lnTo>
                  <a:lnTo>
                    <a:pt x="1468755" y="273608"/>
                  </a:lnTo>
                  <a:lnTo>
                    <a:pt x="1475968" y="273608"/>
                  </a:lnTo>
                  <a:lnTo>
                    <a:pt x="1483156" y="273608"/>
                  </a:lnTo>
                  <a:lnTo>
                    <a:pt x="1483156" y="259207"/>
                  </a:lnTo>
                  <a:close/>
                </a:path>
                <a:path w="1569720" h="439420">
                  <a:moveTo>
                    <a:pt x="1483156" y="172808"/>
                  </a:moveTo>
                  <a:lnTo>
                    <a:pt x="1475968" y="172808"/>
                  </a:lnTo>
                  <a:lnTo>
                    <a:pt x="1468755" y="172808"/>
                  </a:lnTo>
                  <a:lnTo>
                    <a:pt x="1468755" y="187210"/>
                  </a:lnTo>
                  <a:lnTo>
                    <a:pt x="1475968" y="187210"/>
                  </a:lnTo>
                  <a:lnTo>
                    <a:pt x="1483156" y="187210"/>
                  </a:lnTo>
                  <a:lnTo>
                    <a:pt x="1483156" y="172808"/>
                  </a:lnTo>
                  <a:close/>
                </a:path>
                <a:path w="1569720" h="439420">
                  <a:moveTo>
                    <a:pt x="1483156" y="86398"/>
                  </a:moveTo>
                  <a:lnTo>
                    <a:pt x="1475968" y="86398"/>
                  </a:lnTo>
                  <a:lnTo>
                    <a:pt x="1468755" y="86398"/>
                  </a:lnTo>
                  <a:lnTo>
                    <a:pt x="1468755" y="100799"/>
                  </a:lnTo>
                  <a:lnTo>
                    <a:pt x="1475968" y="100799"/>
                  </a:lnTo>
                  <a:lnTo>
                    <a:pt x="1483156" y="100799"/>
                  </a:lnTo>
                  <a:lnTo>
                    <a:pt x="1483156" y="86398"/>
                  </a:lnTo>
                  <a:close/>
                </a:path>
                <a:path w="1569720" h="439420">
                  <a:moveTo>
                    <a:pt x="1483156" y="0"/>
                  </a:moveTo>
                  <a:lnTo>
                    <a:pt x="1475968" y="0"/>
                  </a:lnTo>
                  <a:lnTo>
                    <a:pt x="1468755" y="0"/>
                  </a:lnTo>
                  <a:lnTo>
                    <a:pt x="1468755" y="7200"/>
                  </a:lnTo>
                  <a:lnTo>
                    <a:pt x="1468755" y="14401"/>
                  </a:lnTo>
                  <a:lnTo>
                    <a:pt x="1475968" y="14401"/>
                  </a:lnTo>
                  <a:lnTo>
                    <a:pt x="1483156" y="14401"/>
                  </a:lnTo>
                  <a:lnTo>
                    <a:pt x="1483156" y="7200"/>
                  </a:lnTo>
                  <a:lnTo>
                    <a:pt x="1483156" y="0"/>
                  </a:lnTo>
                  <a:close/>
                </a:path>
                <a:path w="1569720" h="439420">
                  <a:moveTo>
                    <a:pt x="1569567" y="432003"/>
                  </a:moveTo>
                  <a:lnTo>
                    <a:pt x="1555165" y="432003"/>
                  </a:lnTo>
                  <a:lnTo>
                    <a:pt x="1555165" y="439191"/>
                  </a:lnTo>
                  <a:lnTo>
                    <a:pt x="1569567" y="439191"/>
                  </a:lnTo>
                  <a:lnTo>
                    <a:pt x="1569567" y="432003"/>
                  </a:lnTo>
                  <a:close/>
                </a:path>
                <a:path w="1569720" h="439420">
                  <a:moveTo>
                    <a:pt x="1569567" y="0"/>
                  </a:moveTo>
                  <a:lnTo>
                    <a:pt x="1555165" y="0"/>
                  </a:lnTo>
                  <a:lnTo>
                    <a:pt x="1555165" y="7200"/>
                  </a:lnTo>
                  <a:lnTo>
                    <a:pt x="1555165" y="14401"/>
                  </a:lnTo>
                  <a:lnTo>
                    <a:pt x="1569567" y="14401"/>
                  </a:lnTo>
                  <a:lnTo>
                    <a:pt x="1569567" y="7200"/>
                  </a:lnTo>
                  <a:lnTo>
                    <a:pt x="1569567" y="0"/>
                  </a:lnTo>
                  <a:close/>
                </a:path>
                <a:path w="1569720" h="439420">
                  <a:moveTo>
                    <a:pt x="1569580" y="345605"/>
                  </a:moveTo>
                  <a:lnTo>
                    <a:pt x="1555178" y="345605"/>
                  </a:lnTo>
                  <a:lnTo>
                    <a:pt x="1555178" y="360006"/>
                  </a:lnTo>
                  <a:lnTo>
                    <a:pt x="1569580" y="360006"/>
                  </a:lnTo>
                  <a:lnTo>
                    <a:pt x="1569580" y="345605"/>
                  </a:lnTo>
                  <a:close/>
                </a:path>
                <a:path w="1569720" h="439420">
                  <a:moveTo>
                    <a:pt x="1569580" y="259194"/>
                  </a:moveTo>
                  <a:lnTo>
                    <a:pt x="1555178" y="259194"/>
                  </a:lnTo>
                  <a:lnTo>
                    <a:pt x="1555178" y="273596"/>
                  </a:lnTo>
                  <a:lnTo>
                    <a:pt x="1569580" y="273596"/>
                  </a:lnTo>
                  <a:lnTo>
                    <a:pt x="1569580" y="259194"/>
                  </a:lnTo>
                  <a:close/>
                </a:path>
                <a:path w="1569720" h="439420">
                  <a:moveTo>
                    <a:pt x="1569580" y="172808"/>
                  </a:moveTo>
                  <a:lnTo>
                    <a:pt x="1555178" y="172808"/>
                  </a:lnTo>
                  <a:lnTo>
                    <a:pt x="1555178" y="187210"/>
                  </a:lnTo>
                  <a:lnTo>
                    <a:pt x="1569580" y="187210"/>
                  </a:lnTo>
                  <a:lnTo>
                    <a:pt x="1569580" y="172808"/>
                  </a:lnTo>
                  <a:close/>
                </a:path>
                <a:path w="1569720" h="439420">
                  <a:moveTo>
                    <a:pt x="1569580" y="86398"/>
                  </a:moveTo>
                  <a:lnTo>
                    <a:pt x="1555178" y="86398"/>
                  </a:lnTo>
                  <a:lnTo>
                    <a:pt x="1555178" y="100799"/>
                  </a:lnTo>
                  <a:lnTo>
                    <a:pt x="1569580" y="100799"/>
                  </a:lnTo>
                  <a:lnTo>
                    <a:pt x="1569580" y="86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7014" y="5749455"/>
              <a:ext cx="965200" cy="432434"/>
            </a:xfrm>
            <a:custGeom>
              <a:avLst/>
              <a:gdLst/>
              <a:ahLst/>
              <a:cxnLst/>
              <a:rect l="l" t="t" r="r" b="b"/>
              <a:pathLst>
                <a:path w="965200" h="432435">
                  <a:moveTo>
                    <a:pt x="14401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401" y="352806"/>
                  </a:lnTo>
                  <a:lnTo>
                    <a:pt x="14401" y="338404"/>
                  </a:lnTo>
                  <a:close/>
                </a:path>
                <a:path w="965200" h="432435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965200" h="432435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965200" h="432435">
                  <a:moveTo>
                    <a:pt x="100787" y="338404"/>
                  </a:moveTo>
                  <a:lnTo>
                    <a:pt x="93611" y="338404"/>
                  </a:lnTo>
                  <a:lnTo>
                    <a:pt x="86398" y="338404"/>
                  </a:lnTo>
                  <a:lnTo>
                    <a:pt x="86398" y="352806"/>
                  </a:lnTo>
                  <a:lnTo>
                    <a:pt x="93611" y="352806"/>
                  </a:lnTo>
                  <a:lnTo>
                    <a:pt x="100787" y="352806"/>
                  </a:lnTo>
                  <a:lnTo>
                    <a:pt x="100787" y="338404"/>
                  </a:lnTo>
                  <a:close/>
                </a:path>
                <a:path w="965200" h="432435">
                  <a:moveTo>
                    <a:pt x="100787" y="252006"/>
                  </a:moveTo>
                  <a:lnTo>
                    <a:pt x="93611" y="252006"/>
                  </a:lnTo>
                  <a:lnTo>
                    <a:pt x="86398" y="252006"/>
                  </a:lnTo>
                  <a:lnTo>
                    <a:pt x="86398" y="266407"/>
                  </a:lnTo>
                  <a:lnTo>
                    <a:pt x="93611" y="266407"/>
                  </a:lnTo>
                  <a:lnTo>
                    <a:pt x="100787" y="266407"/>
                  </a:lnTo>
                  <a:lnTo>
                    <a:pt x="100787" y="252006"/>
                  </a:lnTo>
                  <a:close/>
                </a:path>
                <a:path w="965200" h="432435">
                  <a:moveTo>
                    <a:pt x="100787" y="165608"/>
                  </a:moveTo>
                  <a:lnTo>
                    <a:pt x="93611" y="165608"/>
                  </a:lnTo>
                  <a:lnTo>
                    <a:pt x="86398" y="165608"/>
                  </a:lnTo>
                  <a:lnTo>
                    <a:pt x="86398" y="180009"/>
                  </a:lnTo>
                  <a:lnTo>
                    <a:pt x="93611" y="180009"/>
                  </a:lnTo>
                  <a:lnTo>
                    <a:pt x="100787" y="180009"/>
                  </a:lnTo>
                  <a:lnTo>
                    <a:pt x="100787" y="165608"/>
                  </a:lnTo>
                  <a:close/>
                </a:path>
                <a:path w="965200" h="432435">
                  <a:moveTo>
                    <a:pt x="100787" y="79197"/>
                  </a:moveTo>
                  <a:lnTo>
                    <a:pt x="93611" y="79197"/>
                  </a:lnTo>
                  <a:lnTo>
                    <a:pt x="86398" y="79197"/>
                  </a:lnTo>
                  <a:lnTo>
                    <a:pt x="86398" y="93599"/>
                  </a:lnTo>
                  <a:lnTo>
                    <a:pt x="93611" y="93599"/>
                  </a:lnTo>
                  <a:lnTo>
                    <a:pt x="100787" y="93599"/>
                  </a:lnTo>
                  <a:lnTo>
                    <a:pt x="100787" y="79197"/>
                  </a:lnTo>
                  <a:close/>
                </a:path>
                <a:path w="965200" h="432435">
                  <a:moveTo>
                    <a:pt x="100787" y="0"/>
                  </a:moveTo>
                  <a:lnTo>
                    <a:pt x="93611" y="0"/>
                  </a:lnTo>
                  <a:lnTo>
                    <a:pt x="86398" y="0"/>
                  </a:lnTo>
                  <a:lnTo>
                    <a:pt x="86398" y="7200"/>
                  </a:lnTo>
                  <a:lnTo>
                    <a:pt x="93611" y="7200"/>
                  </a:lnTo>
                  <a:lnTo>
                    <a:pt x="100787" y="7200"/>
                  </a:lnTo>
                  <a:lnTo>
                    <a:pt x="100787" y="0"/>
                  </a:lnTo>
                  <a:close/>
                </a:path>
                <a:path w="965200" h="432435">
                  <a:moveTo>
                    <a:pt x="187210" y="338404"/>
                  </a:moveTo>
                  <a:lnTo>
                    <a:pt x="172796" y="338404"/>
                  </a:lnTo>
                  <a:lnTo>
                    <a:pt x="172796" y="352806"/>
                  </a:lnTo>
                  <a:lnTo>
                    <a:pt x="187210" y="352806"/>
                  </a:lnTo>
                  <a:lnTo>
                    <a:pt x="187210" y="338404"/>
                  </a:lnTo>
                  <a:close/>
                </a:path>
                <a:path w="965200" h="432435">
                  <a:moveTo>
                    <a:pt x="187210" y="251993"/>
                  </a:moveTo>
                  <a:lnTo>
                    <a:pt x="172796" y="251993"/>
                  </a:lnTo>
                  <a:lnTo>
                    <a:pt x="172796" y="266395"/>
                  </a:lnTo>
                  <a:lnTo>
                    <a:pt x="187210" y="266395"/>
                  </a:lnTo>
                  <a:lnTo>
                    <a:pt x="187210" y="251993"/>
                  </a:lnTo>
                  <a:close/>
                </a:path>
                <a:path w="965200" h="432435">
                  <a:moveTo>
                    <a:pt x="187210" y="165608"/>
                  </a:moveTo>
                  <a:lnTo>
                    <a:pt x="172796" y="165608"/>
                  </a:lnTo>
                  <a:lnTo>
                    <a:pt x="172796" y="180009"/>
                  </a:lnTo>
                  <a:lnTo>
                    <a:pt x="187210" y="180009"/>
                  </a:lnTo>
                  <a:lnTo>
                    <a:pt x="187210" y="165608"/>
                  </a:lnTo>
                  <a:close/>
                </a:path>
                <a:path w="965200" h="432435">
                  <a:moveTo>
                    <a:pt x="187210" y="79197"/>
                  </a:moveTo>
                  <a:lnTo>
                    <a:pt x="172796" y="79197"/>
                  </a:lnTo>
                  <a:lnTo>
                    <a:pt x="172796" y="93599"/>
                  </a:lnTo>
                  <a:lnTo>
                    <a:pt x="187210" y="93599"/>
                  </a:lnTo>
                  <a:lnTo>
                    <a:pt x="187210" y="79197"/>
                  </a:lnTo>
                  <a:close/>
                </a:path>
                <a:path w="965200" h="432435">
                  <a:moveTo>
                    <a:pt x="187210" y="0"/>
                  </a:moveTo>
                  <a:lnTo>
                    <a:pt x="172796" y="0"/>
                  </a:lnTo>
                  <a:lnTo>
                    <a:pt x="172796" y="7200"/>
                  </a:lnTo>
                  <a:lnTo>
                    <a:pt x="187210" y="7200"/>
                  </a:lnTo>
                  <a:lnTo>
                    <a:pt x="187210" y="0"/>
                  </a:lnTo>
                  <a:close/>
                </a:path>
                <a:path w="965200" h="432435">
                  <a:moveTo>
                    <a:pt x="273596" y="338404"/>
                  </a:moveTo>
                  <a:lnTo>
                    <a:pt x="259194" y="338404"/>
                  </a:lnTo>
                  <a:lnTo>
                    <a:pt x="259194" y="352806"/>
                  </a:lnTo>
                  <a:lnTo>
                    <a:pt x="273596" y="352806"/>
                  </a:lnTo>
                  <a:lnTo>
                    <a:pt x="273596" y="338404"/>
                  </a:lnTo>
                  <a:close/>
                </a:path>
                <a:path w="965200" h="432435">
                  <a:moveTo>
                    <a:pt x="273596" y="251993"/>
                  </a:moveTo>
                  <a:lnTo>
                    <a:pt x="259194" y="251993"/>
                  </a:lnTo>
                  <a:lnTo>
                    <a:pt x="259194" y="266395"/>
                  </a:lnTo>
                  <a:lnTo>
                    <a:pt x="273596" y="266395"/>
                  </a:lnTo>
                  <a:lnTo>
                    <a:pt x="273596" y="251993"/>
                  </a:lnTo>
                  <a:close/>
                </a:path>
                <a:path w="965200" h="432435">
                  <a:moveTo>
                    <a:pt x="273596" y="165608"/>
                  </a:moveTo>
                  <a:lnTo>
                    <a:pt x="259194" y="165608"/>
                  </a:lnTo>
                  <a:lnTo>
                    <a:pt x="259194" y="180009"/>
                  </a:lnTo>
                  <a:lnTo>
                    <a:pt x="273596" y="180009"/>
                  </a:lnTo>
                  <a:lnTo>
                    <a:pt x="273596" y="165608"/>
                  </a:lnTo>
                  <a:close/>
                </a:path>
                <a:path w="965200" h="432435">
                  <a:moveTo>
                    <a:pt x="273596" y="79197"/>
                  </a:moveTo>
                  <a:lnTo>
                    <a:pt x="259194" y="79197"/>
                  </a:lnTo>
                  <a:lnTo>
                    <a:pt x="259194" y="93599"/>
                  </a:lnTo>
                  <a:lnTo>
                    <a:pt x="273596" y="93599"/>
                  </a:lnTo>
                  <a:lnTo>
                    <a:pt x="273596" y="79197"/>
                  </a:lnTo>
                  <a:close/>
                </a:path>
                <a:path w="965200" h="432435">
                  <a:moveTo>
                    <a:pt x="273596" y="0"/>
                  </a:moveTo>
                  <a:lnTo>
                    <a:pt x="259194" y="0"/>
                  </a:lnTo>
                  <a:lnTo>
                    <a:pt x="259194" y="7200"/>
                  </a:lnTo>
                  <a:lnTo>
                    <a:pt x="273596" y="7200"/>
                  </a:lnTo>
                  <a:lnTo>
                    <a:pt x="273596" y="0"/>
                  </a:lnTo>
                  <a:close/>
                </a:path>
                <a:path w="965200" h="432435">
                  <a:moveTo>
                    <a:pt x="359994" y="338404"/>
                  </a:moveTo>
                  <a:lnTo>
                    <a:pt x="345592" y="338404"/>
                  </a:lnTo>
                  <a:lnTo>
                    <a:pt x="345592" y="352806"/>
                  </a:lnTo>
                  <a:lnTo>
                    <a:pt x="359994" y="352806"/>
                  </a:lnTo>
                  <a:lnTo>
                    <a:pt x="359994" y="338404"/>
                  </a:lnTo>
                  <a:close/>
                </a:path>
                <a:path w="965200" h="432435">
                  <a:moveTo>
                    <a:pt x="359994" y="251993"/>
                  </a:moveTo>
                  <a:lnTo>
                    <a:pt x="345592" y="251993"/>
                  </a:lnTo>
                  <a:lnTo>
                    <a:pt x="345592" y="266395"/>
                  </a:lnTo>
                  <a:lnTo>
                    <a:pt x="359994" y="266395"/>
                  </a:lnTo>
                  <a:lnTo>
                    <a:pt x="359994" y="251993"/>
                  </a:lnTo>
                  <a:close/>
                </a:path>
                <a:path w="965200" h="432435">
                  <a:moveTo>
                    <a:pt x="359994" y="165608"/>
                  </a:moveTo>
                  <a:lnTo>
                    <a:pt x="345592" y="165608"/>
                  </a:lnTo>
                  <a:lnTo>
                    <a:pt x="345592" y="180009"/>
                  </a:lnTo>
                  <a:lnTo>
                    <a:pt x="359994" y="180009"/>
                  </a:lnTo>
                  <a:lnTo>
                    <a:pt x="359994" y="165608"/>
                  </a:lnTo>
                  <a:close/>
                </a:path>
                <a:path w="965200" h="432435">
                  <a:moveTo>
                    <a:pt x="359994" y="79197"/>
                  </a:moveTo>
                  <a:lnTo>
                    <a:pt x="345592" y="79197"/>
                  </a:lnTo>
                  <a:lnTo>
                    <a:pt x="345592" y="93599"/>
                  </a:lnTo>
                  <a:lnTo>
                    <a:pt x="359994" y="93599"/>
                  </a:lnTo>
                  <a:lnTo>
                    <a:pt x="359994" y="79197"/>
                  </a:lnTo>
                  <a:close/>
                </a:path>
                <a:path w="965200" h="432435">
                  <a:moveTo>
                    <a:pt x="359994" y="0"/>
                  </a:moveTo>
                  <a:lnTo>
                    <a:pt x="345592" y="0"/>
                  </a:lnTo>
                  <a:lnTo>
                    <a:pt x="345592" y="7200"/>
                  </a:lnTo>
                  <a:lnTo>
                    <a:pt x="359994" y="7200"/>
                  </a:lnTo>
                  <a:lnTo>
                    <a:pt x="359994" y="0"/>
                  </a:lnTo>
                  <a:close/>
                </a:path>
                <a:path w="965200" h="432435">
                  <a:moveTo>
                    <a:pt x="446379" y="0"/>
                  </a:moveTo>
                  <a:lnTo>
                    <a:pt x="431990" y="0"/>
                  </a:lnTo>
                  <a:lnTo>
                    <a:pt x="431990" y="7200"/>
                  </a:lnTo>
                  <a:lnTo>
                    <a:pt x="446379" y="7200"/>
                  </a:lnTo>
                  <a:lnTo>
                    <a:pt x="446379" y="0"/>
                  </a:lnTo>
                  <a:close/>
                </a:path>
                <a:path w="965200" h="432435">
                  <a:moveTo>
                    <a:pt x="446392" y="338404"/>
                  </a:moveTo>
                  <a:lnTo>
                    <a:pt x="431990" y="338404"/>
                  </a:lnTo>
                  <a:lnTo>
                    <a:pt x="431990" y="352806"/>
                  </a:lnTo>
                  <a:lnTo>
                    <a:pt x="446392" y="352806"/>
                  </a:lnTo>
                  <a:lnTo>
                    <a:pt x="446392" y="338404"/>
                  </a:lnTo>
                  <a:close/>
                </a:path>
                <a:path w="965200" h="432435">
                  <a:moveTo>
                    <a:pt x="446392" y="251993"/>
                  </a:moveTo>
                  <a:lnTo>
                    <a:pt x="431990" y="251993"/>
                  </a:lnTo>
                  <a:lnTo>
                    <a:pt x="431990" y="266395"/>
                  </a:lnTo>
                  <a:lnTo>
                    <a:pt x="446392" y="266395"/>
                  </a:lnTo>
                  <a:lnTo>
                    <a:pt x="446392" y="251993"/>
                  </a:lnTo>
                  <a:close/>
                </a:path>
                <a:path w="965200" h="432435">
                  <a:moveTo>
                    <a:pt x="446392" y="165608"/>
                  </a:moveTo>
                  <a:lnTo>
                    <a:pt x="431990" y="165608"/>
                  </a:lnTo>
                  <a:lnTo>
                    <a:pt x="431990" y="180009"/>
                  </a:lnTo>
                  <a:lnTo>
                    <a:pt x="446392" y="180009"/>
                  </a:lnTo>
                  <a:lnTo>
                    <a:pt x="446392" y="165608"/>
                  </a:lnTo>
                  <a:close/>
                </a:path>
                <a:path w="965200" h="432435">
                  <a:moveTo>
                    <a:pt x="446392" y="79197"/>
                  </a:moveTo>
                  <a:lnTo>
                    <a:pt x="431990" y="79197"/>
                  </a:lnTo>
                  <a:lnTo>
                    <a:pt x="431990" y="93599"/>
                  </a:lnTo>
                  <a:lnTo>
                    <a:pt x="446392" y="93599"/>
                  </a:lnTo>
                  <a:lnTo>
                    <a:pt x="446392" y="79197"/>
                  </a:lnTo>
                  <a:close/>
                </a:path>
                <a:path w="965200" h="432435">
                  <a:moveTo>
                    <a:pt x="532777" y="338404"/>
                  </a:moveTo>
                  <a:lnTo>
                    <a:pt x="525589" y="338404"/>
                  </a:lnTo>
                  <a:lnTo>
                    <a:pt x="518375" y="338404"/>
                  </a:lnTo>
                  <a:lnTo>
                    <a:pt x="518375" y="352806"/>
                  </a:lnTo>
                  <a:lnTo>
                    <a:pt x="525589" y="352806"/>
                  </a:lnTo>
                  <a:lnTo>
                    <a:pt x="532777" y="352806"/>
                  </a:lnTo>
                  <a:lnTo>
                    <a:pt x="532777" y="338404"/>
                  </a:lnTo>
                  <a:close/>
                </a:path>
                <a:path w="965200" h="432435">
                  <a:moveTo>
                    <a:pt x="532777" y="252006"/>
                  </a:moveTo>
                  <a:lnTo>
                    <a:pt x="525589" y="252006"/>
                  </a:lnTo>
                  <a:lnTo>
                    <a:pt x="518375" y="252006"/>
                  </a:lnTo>
                  <a:lnTo>
                    <a:pt x="518375" y="266407"/>
                  </a:lnTo>
                  <a:lnTo>
                    <a:pt x="525589" y="266407"/>
                  </a:lnTo>
                  <a:lnTo>
                    <a:pt x="532777" y="266407"/>
                  </a:lnTo>
                  <a:lnTo>
                    <a:pt x="532777" y="252006"/>
                  </a:lnTo>
                  <a:close/>
                </a:path>
                <a:path w="965200" h="432435">
                  <a:moveTo>
                    <a:pt x="532777" y="165608"/>
                  </a:moveTo>
                  <a:lnTo>
                    <a:pt x="525589" y="165608"/>
                  </a:lnTo>
                  <a:lnTo>
                    <a:pt x="518375" y="165608"/>
                  </a:lnTo>
                  <a:lnTo>
                    <a:pt x="518375" y="180009"/>
                  </a:lnTo>
                  <a:lnTo>
                    <a:pt x="525589" y="180009"/>
                  </a:lnTo>
                  <a:lnTo>
                    <a:pt x="532777" y="180009"/>
                  </a:lnTo>
                  <a:lnTo>
                    <a:pt x="532777" y="165608"/>
                  </a:lnTo>
                  <a:close/>
                </a:path>
                <a:path w="965200" h="432435">
                  <a:moveTo>
                    <a:pt x="532777" y="79197"/>
                  </a:moveTo>
                  <a:lnTo>
                    <a:pt x="525589" y="79197"/>
                  </a:lnTo>
                  <a:lnTo>
                    <a:pt x="518375" y="79197"/>
                  </a:lnTo>
                  <a:lnTo>
                    <a:pt x="518375" y="93599"/>
                  </a:lnTo>
                  <a:lnTo>
                    <a:pt x="525589" y="93599"/>
                  </a:lnTo>
                  <a:lnTo>
                    <a:pt x="532777" y="93599"/>
                  </a:lnTo>
                  <a:lnTo>
                    <a:pt x="532777" y="79197"/>
                  </a:lnTo>
                  <a:close/>
                </a:path>
                <a:path w="965200" h="432435">
                  <a:moveTo>
                    <a:pt x="532777" y="0"/>
                  </a:moveTo>
                  <a:lnTo>
                    <a:pt x="525589" y="0"/>
                  </a:lnTo>
                  <a:lnTo>
                    <a:pt x="518375" y="0"/>
                  </a:lnTo>
                  <a:lnTo>
                    <a:pt x="518375" y="7200"/>
                  </a:lnTo>
                  <a:lnTo>
                    <a:pt x="525589" y="7200"/>
                  </a:lnTo>
                  <a:lnTo>
                    <a:pt x="532777" y="7200"/>
                  </a:lnTo>
                  <a:lnTo>
                    <a:pt x="532777" y="0"/>
                  </a:lnTo>
                  <a:close/>
                </a:path>
                <a:path w="965200" h="432435">
                  <a:moveTo>
                    <a:pt x="619201" y="338404"/>
                  </a:moveTo>
                  <a:lnTo>
                    <a:pt x="604799" y="338404"/>
                  </a:lnTo>
                  <a:lnTo>
                    <a:pt x="604799" y="352806"/>
                  </a:lnTo>
                  <a:lnTo>
                    <a:pt x="619201" y="352806"/>
                  </a:lnTo>
                  <a:lnTo>
                    <a:pt x="619201" y="338404"/>
                  </a:lnTo>
                  <a:close/>
                </a:path>
                <a:path w="965200" h="432435">
                  <a:moveTo>
                    <a:pt x="619201" y="251993"/>
                  </a:moveTo>
                  <a:lnTo>
                    <a:pt x="604799" y="251993"/>
                  </a:lnTo>
                  <a:lnTo>
                    <a:pt x="604799" y="266395"/>
                  </a:lnTo>
                  <a:lnTo>
                    <a:pt x="619201" y="266395"/>
                  </a:lnTo>
                  <a:lnTo>
                    <a:pt x="619201" y="251993"/>
                  </a:lnTo>
                  <a:close/>
                </a:path>
                <a:path w="965200" h="432435">
                  <a:moveTo>
                    <a:pt x="619201" y="165608"/>
                  </a:moveTo>
                  <a:lnTo>
                    <a:pt x="604799" y="165608"/>
                  </a:lnTo>
                  <a:lnTo>
                    <a:pt x="604799" y="180009"/>
                  </a:lnTo>
                  <a:lnTo>
                    <a:pt x="619201" y="180009"/>
                  </a:lnTo>
                  <a:lnTo>
                    <a:pt x="619201" y="165608"/>
                  </a:lnTo>
                  <a:close/>
                </a:path>
                <a:path w="965200" h="432435">
                  <a:moveTo>
                    <a:pt x="619201" y="79197"/>
                  </a:moveTo>
                  <a:lnTo>
                    <a:pt x="604799" y="79197"/>
                  </a:lnTo>
                  <a:lnTo>
                    <a:pt x="604799" y="93599"/>
                  </a:lnTo>
                  <a:lnTo>
                    <a:pt x="619201" y="93599"/>
                  </a:lnTo>
                  <a:lnTo>
                    <a:pt x="619201" y="79197"/>
                  </a:lnTo>
                  <a:close/>
                </a:path>
                <a:path w="965200" h="432435">
                  <a:moveTo>
                    <a:pt x="619201" y="0"/>
                  </a:moveTo>
                  <a:lnTo>
                    <a:pt x="604799" y="0"/>
                  </a:lnTo>
                  <a:lnTo>
                    <a:pt x="604799" y="7200"/>
                  </a:lnTo>
                  <a:lnTo>
                    <a:pt x="619201" y="7200"/>
                  </a:lnTo>
                  <a:lnTo>
                    <a:pt x="619201" y="0"/>
                  </a:lnTo>
                  <a:close/>
                </a:path>
                <a:path w="965200" h="432435">
                  <a:moveTo>
                    <a:pt x="705586" y="0"/>
                  </a:moveTo>
                  <a:lnTo>
                    <a:pt x="691197" y="0"/>
                  </a:lnTo>
                  <a:lnTo>
                    <a:pt x="691197" y="7200"/>
                  </a:lnTo>
                  <a:lnTo>
                    <a:pt x="705586" y="7200"/>
                  </a:lnTo>
                  <a:lnTo>
                    <a:pt x="705586" y="0"/>
                  </a:lnTo>
                  <a:close/>
                </a:path>
                <a:path w="965200" h="432435">
                  <a:moveTo>
                    <a:pt x="705599" y="338404"/>
                  </a:moveTo>
                  <a:lnTo>
                    <a:pt x="691197" y="338404"/>
                  </a:lnTo>
                  <a:lnTo>
                    <a:pt x="691197" y="352806"/>
                  </a:lnTo>
                  <a:lnTo>
                    <a:pt x="705599" y="352806"/>
                  </a:lnTo>
                  <a:lnTo>
                    <a:pt x="705599" y="338404"/>
                  </a:lnTo>
                  <a:close/>
                </a:path>
                <a:path w="965200" h="432435">
                  <a:moveTo>
                    <a:pt x="705599" y="251993"/>
                  </a:moveTo>
                  <a:lnTo>
                    <a:pt x="691197" y="251993"/>
                  </a:lnTo>
                  <a:lnTo>
                    <a:pt x="691197" y="266395"/>
                  </a:lnTo>
                  <a:lnTo>
                    <a:pt x="705599" y="266395"/>
                  </a:lnTo>
                  <a:lnTo>
                    <a:pt x="705599" y="251993"/>
                  </a:lnTo>
                  <a:close/>
                </a:path>
                <a:path w="965200" h="432435">
                  <a:moveTo>
                    <a:pt x="705599" y="165608"/>
                  </a:moveTo>
                  <a:lnTo>
                    <a:pt x="691197" y="165608"/>
                  </a:lnTo>
                  <a:lnTo>
                    <a:pt x="691197" y="180009"/>
                  </a:lnTo>
                  <a:lnTo>
                    <a:pt x="705599" y="180009"/>
                  </a:lnTo>
                  <a:lnTo>
                    <a:pt x="705599" y="165608"/>
                  </a:lnTo>
                  <a:close/>
                </a:path>
                <a:path w="965200" h="432435">
                  <a:moveTo>
                    <a:pt x="705599" y="79197"/>
                  </a:moveTo>
                  <a:lnTo>
                    <a:pt x="691197" y="79197"/>
                  </a:lnTo>
                  <a:lnTo>
                    <a:pt x="691197" y="93599"/>
                  </a:lnTo>
                  <a:lnTo>
                    <a:pt x="705599" y="93599"/>
                  </a:lnTo>
                  <a:lnTo>
                    <a:pt x="705599" y="79197"/>
                  </a:lnTo>
                  <a:close/>
                </a:path>
                <a:path w="965200" h="432435">
                  <a:moveTo>
                    <a:pt x="791997" y="338404"/>
                  </a:moveTo>
                  <a:lnTo>
                    <a:pt x="777595" y="338404"/>
                  </a:lnTo>
                  <a:lnTo>
                    <a:pt x="777595" y="352806"/>
                  </a:lnTo>
                  <a:lnTo>
                    <a:pt x="791997" y="352806"/>
                  </a:lnTo>
                  <a:lnTo>
                    <a:pt x="791997" y="338404"/>
                  </a:lnTo>
                  <a:close/>
                </a:path>
                <a:path w="965200" h="432435">
                  <a:moveTo>
                    <a:pt x="791997" y="251993"/>
                  </a:moveTo>
                  <a:lnTo>
                    <a:pt x="777595" y="251993"/>
                  </a:lnTo>
                  <a:lnTo>
                    <a:pt x="777595" y="266395"/>
                  </a:lnTo>
                  <a:lnTo>
                    <a:pt x="791997" y="266395"/>
                  </a:lnTo>
                  <a:lnTo>
                    <a:pt x="791997" y="251993"/>
                  </a:lnTo>
                  <a:close/>
                </a:path>
                <a:path w="965200" h="432435">
                  <a:moveTo>
                    <a:pt x="791997" y="165608"/>
                  </a:moveTo>
                  <a:lnTo>
                    <a:pt x="777595" y="165608"/>
                  </a:lnTo>
                  <a:lnTo>
                    <a:pt x="777595" y="180009"/>
                  </a:lnTo>
                  <a:lnTo>
                    <a:pt x="791997" y="180009"/>
                  </a:lnTo>
                  <a:lnTo>
                    <a:pt x="791997" y="165608"/>
                  </a:lnTo>
                  <a:close/>
                </a:path>
                <a:path w="965200" h="432435">
                  <a:moveTo>
                    <a:pt x="791997" y="79197"/>
                  </a:moveTo>
                  <a:lnTo>
                    <a:pt x="777595" y="79197"/>
                  </a:lnTo>
                  <a:lnTo>
                    <a:pt x="777595" y="93599"/>
                  </a:lnTo>
                  <a:lnTo>
                    <a:pt x="791997" y="93599"/>
                  </a:lnTo>
                  <a:lnTo>
                    <a:pt x="791997" y="79197"/>
                  </a:lnTo>
                  <a:close/>
                </a:path>
                <a:path w="965200" h="432435">
                  <a:moveTo>
                    <a:pt x="791997" y="0"/>
                  </a:moveTo>
                  <a:lnTo>
                    <a:pt x="777595" y="0"/>
                  </a:lnTo>
                  <a:lnTo>
                    <a:pt x="777595" y="7200"/>
                  </a:lnTo>
                  <a:lnTo>
                    <a:pt x="791997" y="7200"/>
                  </a:lnTo>
                  <a:lnTo>
                    <a:pt x="791997" y="0"/>
                  </a:lnTo>
                  <a:close/>
                </a:path>
                <a:path w="965200" h="432435">
                  <a:moveTo>
                    <a:pt x="878395" y="338404"/>
                  </a:moveTo>
                  <a:lnTo>
                    <a:pt x="863993" y="338404"/>
                  </a:lnTo>
                  <a:lnTo>
                    <a:pt x="863993" y="352806"/>
                  </a:lnTo>
                  <a:lnTo>
                    <a:pt x="878395" y="352806"/>
                  </a:lnTo>
                  <a:lnTo>
                    <a:pt x="878395" y="338404"/>
                  </a:lnTo>
                  <a:close/>
                </a:path>
                <a:path w="965200" h="432435">
                  <a:moveTo>
                    <a:pt x="878395" y="251993"/>
                  </a:moveTo>
                  <a:lnTo>
                    <a:pt x="863993" y="251993"/>
                  </a:lnTo>
                  <a:lnTo>
                    <a:pt x="863993" y="266395"/>
                  </a:lnTo>
                  <a:lnTo>
                    <a:pt x="878395" y="266395"/>
                  </a:lnTo>
                  <a:lnTo>
                    <a:pt x="878395" y="251993"/>
                  </a:lnTo>
                  <a:close/>
                </a:path>
                <a:path w="965200" h="432435">
                  <a:moveTo>
                    <a:pt x="878395" y="165608"/>
                  </a:moveTo>
                  <a:lnTo>
                    <a:pt x="863993" y="165608"/>
                  </a:lnTo>
                  <a:lnTo>
                    <a:pt x="863993" y="180009"/>
                  </a:lnTo>
                  <a:lnTo>
                    <a:pt x="878395" y="180009"/>
                  </a:lnTo>
                  <a:lnTo>
                    <a:pt x="878395" y="165608"/>
                  </a:lnTo>
                  <a:close/>
                </a:path>
                <a:path w="965200" h="432435">
                  <a:moveTo>
                    <a:pt x="878395" y="79197"/>
                  </a:moveTo>
                  <a:lnTo>
                    <a:pt x="863993" y="79197"/>
                  </a:lnTo>
                  <a:lnTo>
                    <a:pt x="863993" y="93599"/>
                  </a:lnTo>
                  <a:lnTo>
                    <a:pt x="878395" y="93599"/>
                  </a:lnTo>
                  <a:lnTo>
                    <a:pt x="878395" y="79197"/>
                  </a:lnTo>
                  <a:close/>
                </a:path>
                <a:path w="965200" h="432435">
                  <a:moveTo>
                    <a:pt x="878408" y="424802"/>
                  </a:moveTo>
                  <a:lnTo>
                    <a:pt x="864006" y="424802"/>
                  </a:lnTo>
                  <a:lnTo>
                    <a:pt x="864006" y="431990"/>
                  </a:lnTo>
                  <a:lnTo>
                    <a:pt x="878408" y="431990"/>
                  </a:lnTo>
                  <a:lnTo>
                    <a:pt x="878408" y="424802"/>
                  </a:lnTo>
                  <a:close/>
                </a:path>
                <a:path w="965200" h="432435">
                  <a:moveTo>
                    <a:pt x="878408" y="0"/>
                  </a:moveTo>
                  <a:lnTo>
                    <a:pt x="864006" y="0"/>
                  </a:lnTo>
                  <a:lnTo>
                    <a:pt x="864006" y="7200"/>
                  </a:lnTo>
                  <a:lnTo>
                    <a:pt x="878408" y="7200"/>
                  </a:lnTo>
                  <a:lnTo>
                    <a:pt x="878408" y="0"/>
                  </a:lnTo>
                  <a:close/>
                </a:path>
                <a:path w="965200" h="432435">
                  <a:moveTo>
                    <a:pt x="957580" y="424802"/>
                  </a:moveTo>
                  <a:lnTo>
                    <a:pt x="950391" y="424802"/>
                  </a:lnTo>
                  <a:lnTo>
                    <a:pt x="950391" y="431990"/>
                  </a:lnTo>
                  <a:lnTo>
                    <a:pt x="957580" y="431990"/>
                  </a:lnTo>
                  <a:lnTo>
                    <a:pt x="957580" y="424802"/>
                  </a:lnTo>
                  <a:close/>
                </a:path>
                <a:path w="965200" h="432435">
                  <a:moveTo>
                    <a:pt x="957580" y="338404"/>
                  </a:moveTo>
                  <a:lnTo>
                    <a:pt x="950391" y="338404"/>
                  </a:lnTo>
                  <a:lnTo>
                    <a:pt x="950391" y="352806"/>
                  </a:lnTo>
                  <a:lnTo>
                    <a:pt x="957580" y="352806"/>
                  </a:lnTo>
                  <a:lnTo>
                    <a:pt x="957580" y="338404"/>
                  </a:lnTo>
                  <a:close/>
                </a:path>
                <a:path w="965200" h="432435">
                  <a:moveTo>
                    <a:pt x="957580" y="252006"/>
                  </a:moveTo>
                  <a:lnTo>
                    <a:pt x="950391" y="252006"/>
                  </a:lnTo>
                  <a:lnTo>
                    <a:pt x="950391" y="266407"/>
                  </a:lnTo>
                  <a:lnTo>
                    <a:pt x="957580" y="266407"/>
                  </a:lnTo>
                  <a:lnTo>
                    <a:pt x="957580" y="252006"/>
                  </a:lnTo>
                  <a:close/>
                </a:path>
                <a:path w="965200" h="432435">
                  <a:moveTo>
                    <a:pt x="957580" y="165608"/>
                  </a:moveTo>
                  <a:lnTo>
                    <a:pt x="950391" y="165608"/>
                  </a:lnTo>
                  <a:lnTo>
                    <a:pt x="950391" y="180009"/>
                  </a:lnTo>
                  <a:lnTo>
                    <a:pt x="957580" y="180009"/>
                  </a:lnTo>
                  <a:lnTo>
                    <a:pt x="957580" y="165608"/>
                  </a:lnTo>
                  <a:close/>
                </a:path>
                <a:path w="965200" h="432435">
                  <a:moveTo>
                    <a:pt x="957580" y="79197"/>
                  </a:moveTo>
                  <a:lnTo>
                    <a:pt x="950391" y="79197"/>
                  </a:lnTo>
                  <a:lnTo>
                    <a:pt x="950391" y="93599"/>
                  </a:lnTo>
                  <a:lnTo>
                    <a:pt x="957580" y="93599"/>
                  </a:lnTo>
                  <a:lnTo>
                    <a:pt x="957580" y="79197"/>
                  </a:lnTo>
                  <a:close/>
                </a:path>
                <a:path w="965200" h="432435">
                  <a:moveTo>
                    <a:pt x="957580" y="0"/>
                  </a:moveTo>
                  <a:lnTo>
                    <a:pt x="950391" y="0"/>
                  </a:lnTo>
                  <a:lnTo>
                    <a:pt x="950391" y="7200"/>
                  </a:lnTo>
                  <a:lnTo>
                    <a:pt x="957580" y="7200"/>
                  </a:lnTo>
                  <a:lnTo>
                    <a:pt x="957580" y="0"/>
                  </a:lnTo>
                  <a:close/>
                </a:path>
                <a:path w="965200" h="432435">
                  <a:moveTo>
                    <a:pt x="964793" y="0"/>
                  </a:moveTo>
                  <a:lnTo>
                    <a:pt x="957592" y="0"/>
                  </a:lnTo>
                  <a:lnTo>
                    <a:pt x="957592" y="7200"/>
                  </a:lnTo>
                  <a:lnTo>
                    <a:pt x="964793" y="7200"/>
                  </a:lnTo>
                  <a:lnTo>
                    <a:pt x="9647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0616" y="5749455"/>
              <a:ext cx="1569720" cy="864235"/>
            </a:xfrm>
            <a:custGeom>
              <a:avLst/>
              <a:gdLst/>
              <a:ahLst/>
              <a:cxnLst/>
              <a:rect l="l" t="t" r="r" b="b"/>
              <a:pathLst>
                <a:path w="1569720" h="864234">
                  <a:moveTo>
                    <a:pt x="14389" y="338404"/>
                  </a:moveTo>
                  <a:lnTo>
                    <a:pt x="0" y="338404"/>
                  </a:lnTo>
                  <a:lnTo>
                    <a:pt x="0" y="352806"/>
                  </a:lnTo>
                  <a:lnTo>
                    <a:pt x="14389" y="352806"/>
                  </a:lnTo>
                  <a:lnTo>
                    <a:pt x="14389" y="338404"/>
                  </a:lnTo>
                  <a:close/>
                </a:path>
                <a:path w="1569720" h="864234">
                  <a:moveTo>
                    <a:pt x="14401" y="251993"/>
                  </a:moveTo>
                  <a:lnTo>
                    <a:pt x="0" y="251993"/>
                  </a:lnTo>
                  <a:lnTo>
                    <a:pt x="0" y="266395"/>
                  </a:lnTo>
                  <a:lnTo>
                    <a:pt x="14401" y="266395"/>
                  </a:lnTo>
                  <a:lnTo>
                    <a:pt x="14401" y="251993"/>
                  </a:lnTo>
                  <a:close/>
                </a:path>
                <a:path w="1569720" h="864234">
                  <a:moveTo>
                    <a:pt x="14401" y="165608"/>
                  </a:moveTo>
                  <a:lnTo>
                    <a:pt x="0" y="165608"/>
                  </a:lnTo>
                  <a:lnTo>
                    <a:pt x="0" y="180009"/>
                  </a:lnTo>
                  <a:lnTo>
                    <a:pt x="14401" y="180009"/>
                  </a:lnTo>
                  <a:lnTo>
                    <a:pt x="14401" y="165608"/>
                  </a:lnTo>
                  <a:close/>
                </a:path>
                <a:path w="1569720" h="864234">
                  <a:moveTo>
                    <a:pt x="14401" y="79197"/>
                  </a:moveTo>
                  <a:lnTo>
                    <a:pt x="0" y="79197"/>
                  </a:lnTo>
                  <a:lnTo>
                    <a:pt x="0" y="93599"/>
                  </a:lnTo>
                  <a:lnTo>
                    <a:pt x="14401" y="93599"/>
                  </a:lnTo>
                  <a:lnTo>
                    <a:pt x="14401" y="79197"/>
                  </a:lnTo>
                  <a:close/>
                </a:path>
                <a:path w="1569720" h="864234">
                  <a:moveTo>
                    <a:pt x="14401" y="0"/>
                  </a:moveTo>
                  <a:lnTo>
                    <a:pt x="12" y="0"/>
                  </a:lnTo>
                  <a:lnTo>
                    <a:pt x="12" y="7200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  <a:path w="1569720" h="864234">
                  <a:moveTo>
                    <a:pt x="100799" y="165608"/>
                  </a:moveTo>
                  <a:lnTo>
                    <a:pt x="86398" y="165608"/>
                  </a:lnTo>
                  <a:lnTo>
                    <a:pt x="86398" y="180009"/>
                  </a:lnTo>
                  <a:lnTo>
                    <a:pt x="100799" y="180009"/>
                  </a:lnTo>
                  <a:lnTo>
                    <a:pt x="100799" y="165608"/>
                  </a:lnTo>
                  <a:close/>
                </a:path>
                <a:path w="1569720" h="864234">
                  <a:moveTo>
                    <a:pt x="100799" y="79197"/>
                  </a:moveTo>
                  <a:lnTo>
                    <a:pt x="86398" y="79197"/>
                  </a:lnTo>
                  <a:lnTo>
                    <a:pt x="86398" y="93599"/>
                  </a:lnTo>
                  <a:lnTo>
                    <a:pt x="100799" y="93599"/>
                  </a:lnTo>
                  <a:lnTo>
                    <a:pt x="100799" y="79197"/>
                  </a:lnTo>
                  <a:close/>
                </a:path>
                <a:path w="1569720" h="864234">
                  <a:moveTo>
                    <a:pt x="100799" y="0"/>
                  </a:moveTo>
                  <a:lnTo>
                    <a:pt x="86410" y="0"/>
                  </a:lnTo>
                  <a:lnTo>
                    <a:pt x="86410" y="7200"/>
                  </a:lnTo>
                  <a:lnTo>
                    <a:pt x="100799" y="7200"/>
                  </a:lnTo>
                  <a:lnTo>
                    <a:pt x="100799" y="0"/>
                  </a:lnTo>
                  <a:close/>
                </a:path>
                <a:path w="1569720" h="864234">
                  <a:moveTo>
                    <a:pt x="791984" y="856805"/>
                  </a:moveTo>
                  <a:lnTo>
                    <a:pt x="777595" y="856805"/>
                  </a:lnTo>
                  <a:lnTo>
                    <a:pt x="777595" y="863993"/>
                  </a:lnTo>
                  <a:lnTo>
                    <a:pt x="791984" y="863993"/>
                  </a:lnTo>
                  <a:lnTo>
                    <a:pt x="791984" y="856805"/>
                  </a:lnTo>
                  <a:close/>
                </a:path>
                <a:path w="1569720" h="864234">
                  <a:moveTo>
                    <a:pt x="878395" y="856805"/>
                  </a:moveTo>
                  <a:lnTo>
                    <a:pt x="863993" y="856805"/>
                  </a:lnTo>
                  <a:lnTo>
                    <a:pt x="863993" y="863993"/>
                  </a:lnTo>
                  <a:lnTo>
                    <a:pt x="878395" y="863993"/>
                  </a:lnTo>
                  <a:lnTo>
                    <a:pt x="878395" y="856805"/>
                  </a:lnTo>
                  <a:close/>
                </a:path>
                <a:path w="1569720" h="864234">
                  <a:moveTo>
                    <a:pt x="878395" y="770382"/>
                  </a:moveTo>
                  <a:lnTo>
                    <a:pt x="863993" y="770382"/>
                  </a:lnTo>
                  <a:lnTo>
                    <a:pt x="863993" y="784783"/>
                  </a:lnTo>
                  <a:lnTo>
                    <a:pt x="878395" y="784783"/>
                  </a:lnTo>
                  <a:lnTo>
                    <a:pt x="878395" y="770382"/>
                  </a:lnTo>
                  <a:close/>
                </a:path>
                <a:path w="1569720" h="864234">
                  <a:moveTo>
                    <a:pt x="878395" y="683996"/>
                  </a:moveTo>
                  <a:lnTo>
                    <a:pt x="863993" y="683996"/>
                  </a:lnTo>
                  <a:lnTo>
                    <a:pt x="863993" y="698398"/>
                  </a:lnTo>
                  <a:lnTo>
                    <a:pt x="878395" y="698398"/>
                  </a:lnTo>
                  <a:lnTo>
                    <a:pt x="878395" y="683996"/>
                  </a:lnTo>
                  <a:close/>
                </a:path>
                <a:path w="1569720" h="864234">
                  <a:moveTo>
                    <a:pt x="878395" y="597585"/>
                  </a:moveTo>
                  <a:lnTo>
                    <a:pt x="863993" y="597585"/>
                  </a:lnTo>
                  <a:lnTo>
                    <a:pt x="863993" y="611987"/>
                  </a:lnTo>
                  <a:lnTo>
                    <a:pt x="878395" y="611987"/>
                  </a:lnTo>
                  <a:lnTo>
                    <a:pt x="878395" y="597585"/>
                  </a:lnTo>
                  <a:close/>
                </a:path>
                <a:path w="1569720" h="864234">
                  <a:moveTo>
                    <a:pt x="878395" y="511200"/>
                  </a:moveTo>
                  <a:lnTo>
                    <a:pt x="863993" y="511200"/>
                  </a:lnTo>
                  <a:lnTo>
                    <a:pt x="863993" y="525602"/>
                  </a:lnTo>
                  <a:lnTo>
                    <a:pt x="878395" y="525602"/>
                  </a:lnTo>
                  <a:lnTo>
                    <a:pt x="878395" y="511200"/>
                  </a:lnTo>
                  <a:close/>
                </a:path>
                <a:path w="1569720" h="864234">
                  <a:moveTo>
                    <a:pt x="878395" y="432181"/>
                  </a:moveTo>
                  <a:lnTo>
                    <a:pt x="871372" y="439204"/>
                  </a:lnTo>
                  <a:lnTo>
                    <a:pt x="878395" y="439204"/>
                  </a:lnTo>
                  <a:lnTo>
                    <a:pt x="878395" y="432181"/>
                  </a:lnTo>
                  <a:close/>
                </a:path>
                <a:path w="1569720" h="864234">
                  <a:moveTo>
                    <a:pt x="964793" y="770382"/>
                  </a:moveTo>
                  <a:lnTo>
                    <a:pt x="950391" y="770382"/>
                  </a:lnTo>
                  <a:lnTo>
                    <a:pt x="950391" y="784783"/>
                  </a:lnTo>
                  <a:lnTo>
                    <a:pt x="964793" y="784783"/>
                  </a:lnTo>
                  <a:lnTo>
                    <a:pt x="964793" y="770382"/>
                  </a:lnTo>
                  <a:close/>
                </a:path>
                <a:path w="1569720" h="864234">
                  <a:moveTo>
                    <a:pt x="964793" y="683996"/>
                  </a:moveTo>
                  <a:lnTo>
                    <a:pt x="950391" y="683996"/>
                  </a:lnTo>
                  <a:lnTo>
                    <a:pt x="950391" y="698398"/>
                  </a:lnTo>
                  <a:lnTo>
                    <a:pt x="964793" y="698398"/>
                  </a:lnTo>
                  <a:lnTo>
                    <a:pt x="964793" y="683996"/>
                  </a:lnTo>
                  <a:close/>
                </a:path>
                <a:path w="1569720" h="864234">
                  <a:moveTo>
                    <a:pt x="964793" y="597585"/>
                  </a:moveTo>
                  <a:lnTo>
                    <a:pt x="950391" y="597585"/>
                  </a:lnTo>
                  <a:lnTo>
                    <a:pt x="950391" y="611987"/>
                  </a:lnTo>
                  <a:lnTo>
                    <a:pt x="964793" y="611987"/>
                  </a:lnTo>
                  <a:lnTo>
                    <a:pt x="964793" y="597585"/>
                  </a:lnTo>
                  <a:close/>
                </a:path>
                <a:path w="1569720" h="864234">
                  <a:moveTo>
                    <a:pt x="964793" y="511200"/>
                  </a:moveTo>
                  <a:lnTo>
                    <a:pt x="950391" y="511200"/>
                  </a:lnTo>
                  <a:lnTo>
                    <a:pt x="950391" y="525602"/>
                  </a:lnTo>
                  <a:lnTo>
                    <a:pt x="964793" y="525602"/>
                  </a:lnTo>
                  <a:lnTo>
                    <a:pt x="964793" y="511200"/>
                  </a:lnTo>
                  <a:close/>
                </a:path>
                <a:path w="1569720" h="864234">
                  <a:moveTo>
                    <a:pt x="964806" y="856805"/>
                  </a:moveTo>
                  <a:lnTo>
                    <a:pt x="950404" y="856805"/>
                  </a:lnTo>
                  <a:lnTo>
                    <a:pt x="950404" y="863993"/>
                  </a:lnTo>
                  <a:lnTo>
                    <a:pt x="964806" y="863993"/>
                  </a:lnTo>
                  <a:lnTo>
                    <a:pt x="964806" y="856805"/>
                  </a:lnTo>
                  <a:close/>
                </a:path>
                <a:path w="1569720" h="864234">
                  <a:moveTo>
                    <a:pt x="964806" y="431990"/>
                  </a:moveTo>
                  <a:lnTo>
                    <a:pt x="950404" y="431990"/>
                  </a:lnTo>
                  <a:lnTo>
                    <a:pt x="950404" y="439204"/>
                  </a:lnTo>
                  <a:lnTo>
                    <a:pt x="964806" y="439204"/>
                  </a:lnTo>
                  <a:lnTo>
                    <a:pt x="964806" y="431990"/>
                  </a:lnTo>
                  <a:close/>
                </a:path>
                <a:path w="1569720" h="864234">
                  <a:moveTo>
                    <a:pt x="1043978" y="770382"/>
                  </a:moveTo>
                  <a:lnTo>
                    <a:pt x="1036789" y="770382"/>
                  </a:lnTo>
                  <a:lnTo>
                    <a:pt x="1036789" y="784783"/>
                  </a:lnTo>
                  <a:lnTo>
                    <a:pt x="1043978" y="784783"/>
                  </a:lnTo>
                  <a:lnTo>
                    <a:pt x="1043978" y="770382"/>
                  </a:lnTo>
                  <a:close/>
                </a:path>
                <a:path w="1569720" h="864234">
                  <a:moveTo>
                    <a:pt x="1043978" y="683983"/>
                  </a:moveTo>
                  <a:lnTo>
                    <a:pt x="1036789" y="683983"/>
                  </a:lnTo>
                  <a:lnTo>
                    <a:pt x="1036789" y="698385"/>
                  </a:lnTo>
                  <a:lnTo>
                    <a:pt x="1043978" y="698385"/>
                  </a:lnTo>
                  <a:lnTo>
                    <a:pt x="1043978" y="683983"/>
                  </a:lnTo>
                  <a:close/>
                </a:path>
                <a:path w="1569720" h="864234">
                  <a:moveTo>
                    <a:pt x="1043978" y="597585"/>
                  </a:moveTo>
                  <a:lnTo>
                    <a:pt x="1036789" y="597585"/>
                  </a:lnTo>
                  <a:lnTo>
                    <a:pt x="1036789" y="612000"/>
                  </a:lnTo>
                  <a:lnTo>
                    <a:pt x="1043978" y="612000"/>
                  </a:lnTo>
                  <a:lnTo>
                    <a:pt x="1043978" y="597585"/>
                  </a:lnTo>
                  <a:close/>
                </a:path>
                <a:path w="1569720" h="864234">
                  <a:moveTo>
                    <a:pt x="1043978" y="511200"/>
                  </a:moveTo>
                  <a:lnTo>
                    <a:pt x="1036789" y="511200"/>
                  </a:lnTo>
                  <a:lnTo>
                    <a:pt x="1036789" y="525589"/>
                  </a:lnTo>
                  <a:lnTo>
                    <a:pt x="1043978" y="525589"/>
                  </a:lnTo>
                  <a:lnTo>
                    <a:pt x="1043978" y="511200"/>
                  </a:lnTo>
                  <a:close/>
                </a:path>
                <a:path w="1569720" h="864234">
                  <a:moveTo>
                    <a:pt x="1043978" y="431990"/>
                  </a:moveTo>
                  <a:lnTo>
                    <a:pt x="1036789" y="431990"/>
                  </a:lnTo>
                  <a:lnTo>
                    <a:pt x="1036789" y="439204"/>
                  </a:lnTo>
                  <a:lnTo>
                    <a:pt x="1043978" y="439204"/>
                  </a:lnTo>
                  <a:lnTo>
                    <a:pt x="1043978" y="431990"/>
                  </a:lnTo>
                  <a:close/>
                </a:path>
                <a:path w="1569720" h="864234">
                  <a:moveTo>
                    <a:pt x="1051191" y="770382"/>
                  </a:moveTo>
                  <a:lnTo>
                    <a:pt x="1043990" y="770382"/>
                  </a:lnTo>
                  <a:lnTo>
                    <a:pt x="1043990" y="784783"/>
                  </a:lnTo>
                  <a:lnTo>
                    <a:pt x="1051191" y="784783"/>
                  </a:lnTo>
                  <a:lnTo>
                    <a:pt x="1051191" y="770382"/>
                  </a:lnTo>
                  <a:close/>
                </a:path>
                <a:path w="1569720" h="864234">
                  <a:moveTo>
                    <a:pt x="1051191" y="683983"/>
                  </a:moveTo>
                  <a:lnTo>
                    <a:pt x="1043990" y="683983"/>
                  </a:lnTo>
                  <a:lnTo>
                    <a:pt x="1043990" y="698385"/>
                  </a:lnTo>
                  <a:lnTo>
                    <a:pt x="1051191" y="698385"/>
                  </a:lnTo>
                  <a:lnTo>
                    <a:pt x="1051191" y="683983"/>
                  </a:lnTo>
                  <a:close/>
                </a:path>
                <a:path w="1569720" h="864234">
                  <a:moveTo>
                    <a:pt x="1051191" y="597585"/>
                  </a:moveTo>
                  <a:lnTo>
                    <a:pt x="1043990" y="597585"/>
                  </a:lnTo>
                  <a:lnTo>
                    <a:pt x="1043990" y="612000"/>
                  </a:lnTo>
                  <a:lnTo>
                    <a:pt x="1051191" y="612000"/>
                  </a:lnTo>
                  <a:lnTo>
                    <a:pt x="1051191" y="597585"/>
                  </a:lnTo>
                  <a:close/>
                </a:path>
                <a:path w="1569720" h="864234">
                  <a:moveTo>
                    <a:pt x="1051191" y="511200"/>
                  </a:moveTo>
                  <a:lnTo>
                    <a:pt x="1043990" y="511200"/>
                  </a:lnTo>
                  <a:lnTo>
                    <a:pt x="1043990" y="525589"/>
                  </a:lnTo>
                  <a:lnTo>
                    <a:pt x="1051191" y="525589"/>
                  </a:lnTo>
                  <a:lnTo>
                    <a:pt x="1051191" y="511200"/>
                  </a:lnTo>
                  <a:close/>
                </a:path>
                <a:path w="1569720" h="864234">
                  <a:moveTo>
                    <a:pt x="1051191" y="431990"/>
                  </a:moveTo>
                  <a:lnTo>
                    <a:pt x="1043990" y="431990"/>
                  </a:lnTo>
                  <a:lnTo>
                    <a:pt x="1043990" y="439204"/>
                  </a:lnTo>
                  <a:lnTo>
                    <a:pt x="1051191" y="439204"/>
                  </a:lnTo>
                  <a:lnTo>
                    <a:pt x="1051191" y="431990"/>
                  </a:lnTo>
                  <a:close/>
                </a:path>
                <a:path w="1569720" h="864234">
                  <a:moveTo>
                    <a:pt x="1137589" y="683996"/>
                  </a:moveTo>
                  <a:lnTo>
                    <a:pt x="1123188" y="683996"/>
                  </a:lnTo>
                  <a:lnTo>
                    <a:pt x="1123188" y="698398"/>
                  </a:lnTo>
                  <a:lnTo>
                    <a:pt x="1137589" y="698398"/>
                  </a:lnTo>
                  <a:lnTo>
                    <a:pt x="1137589" y="683996"/>
                  </a:lnTo>
                  <a:close/>
                </a:path>
                <a:path w="1569720" h="864234">
                  <a:moveTo>
                    <a:pt x="1137589" y="597585"/>
                  </a:moveTo>
                  <a:lnTo>
                    <a:pt x="1123188" y="597585"/>
                  </a:lnTo>
                  <a:lnTo>
                    <a:pt x="1123188" y="611987"/>
                  </a:lnTo>
                  <a:lnTo>
                    <a:pt x="1137589" y="611987"/>
                  </a:lnTo>
                  <a:lnTo>
                    <a:pt x="1137589" y="597585"/>
                  </a:lnTo>
                  <a:close/>
                </a:path>
                <a:path w="1569720" h="864234">
                  <a:moveTo>
                    <a:pt x="1137589" y="511200"/>
                  </a:moveTo>
                  <a:lnTo>
                    <a:pt x="1123188" y="511200"/>
                  </a:lnTo>
                  <a:lnTo>
                    <a:pt x="1123188" y="525602"/>
                  </a:lnTo>
                  <a:lnTo>
                    <a:pt x="1137589" y="525602"/>
                  </a:lnTo>
                  <a:lnTo>
                    <a:pt x="1137589" y="511200"/>
                  </a:lnTo>
                  <a:close/>
                </a:path>
                <a:path w="1569720" h="864234">
                  <a:moveTo>
                    <a:pt x="1137589" y="431990"/>
                  </a:moveTo>
                  <a:lnTo>
                    <a:pt x="1123188" y="431990"/>
                  </a:lnTo>
                  <a:lnTo>
                    <a:pt x="1123188" y="439204"/>
                  </a:lnTo>
                  <a:lnTo>
                    <a:pt x="1137589" y="439204"/>
                  </a:lnTo>
                  <a:lnTo>
                    <a:pt x="1137589" y="431990"/>
                  </a:lnTo>
                  <a:close/>
                </a:path>
                <a:path w="1569720" h="864234">
                  <a:moveTo>
                    <a:pt x="1223987" y="856805"/>
                  </a:moveTo>
                  <a:lnTo>
                    <a:pt x="1221244" y="856805"/>
                  </a:lnTo>
                  <a:lnTo>
                    <a:pt x="1221244" y="863993"/>
                  </a:lnTo>
                  <a:lnTo>
                    <a:pt x="1223987" y="863993"/>
                  </a:lnTo>
                  <a:lnTo>
                    <a:pt x="1223987" y="856805"/>
                  </a:lnTo>
                  <a:close/>
                </a:path>
                <a:path w="1569720" h="864234">
                  <a:moveTo>
                    <a:pt x="1223987" y="770382"/>
                  </a:moveTo>
                  <a:lnTo>
                    <a:pt x="1221244" y="770382"/>
                  </a:lnTo>
                  <a:lnTo>
                    <a:pt x="1221244" y="784783"/>
                  </a:lnTo>
                  <a:lnTo>
                    <a:pt x="1223987" y="784783"/>
                  </a:lnTo>
                  <a:lnTo>
                    <a:pt x="1223987" y="770382"/>
                  </a:lnTo>
                  <a:close/>
                </a:path>
                <a:path w="1569720" h="864234">
                  <a:moveTo>
                    <a:pt x="1223987" y="683983"/>
                  </a:moveTo>
                  <a:lnTo>
                    <a:pt x="1221244" y="683983"/>
                  </a:lnTo>
                  <a:lnTo>
                    <a:pt x="1221244" y="698385"/>
                  </a:lnTo>
                  <a:lnTo>
                    <a:pt x="1223987" y="698385"/>
                  </a:lnTo>
                  <a:lnTo>
                    <a:pt x="1223987" y="683983"/>
                  </a:lnTo>
                  <a:close/>
                </a:path>
                <a:path w="1569720" h="864234">
                  <a:moveTo>
                    <a:pt x="1223987" y="431990"/>
                  </a:moveTo>
                  <a:lnTo>
                    <a:pt x="1209586" y="431990"/>
                  </a:lnTo>
                  <a:lnTo>
                    <a:pt x="1209586" y="439204"/>
                  </a:lnTo>
                  <a:lnTo>
                    <a:pt x="1223987" y="439204"/>
                  </a:lnTo>
                  <a:lnTo>
                    <a:pt x="1223987" y="431990"/>
                  </a:lnTo>
                  <a:close/>
                </a:path>
                <a:path w="1569720" h="864234">
                  <a:moveTo>
                    <a:pt x="1224000" y="597585"/>
                  </a:moveTo>
                  <a:lnTo>
                    <a:pt x="1209586" y="597585"/>
                  </a:lnTo>
                  <a:lnTo>
                    <a:pt x="1209586" y="611987"/>
                  </a:lnTo>
                  <a:lnTo>
                    <a:pt x="1224000" y="611987"/>
                  </a:lnTo>
                  <a:lnTo>
                    <a:pt x="1224000" y="597585"/>
                  </a:lnTo>
                  <a:close/>
                </a:path>
                <a:path w="1569720" h="864234">
                  <a:moveTo>
                    <a:pt x="1224000" y="511200"/>
                  </a:moveTo>
                  <a:lnTo>
                    <a:pt x="1209586" y="511200"/>
                  </a:lnTo>
                  <a:lnTo>
                    <a:pt x="1209586" y="525602"/>
                  </a:lnTo>
                  <a:lnTo>
                    <a:pt x="1224000" y="525602"/>
                  </a:lnTo>
                  <a:lnTo>
                    <a:pt x="1224000" y="511200"/>
                  </a:lnTo>
                  <a:close/>
                </a:path>
                <a:path w="1569720" h="864234">
                  <a:moveTo>
                    <a:pt x="1310373" y="856805"/>
                  </a:moveTo>
                  <a:lnTo>
                    <a:pt x="1295984" y="856805"/>
                  </a:lnTo>
                  <a:lnTo>
                    <a:pt x="1295984" y="863993"/>
                  </a:lnTo>
                  <a:lnTo>
                    <a:pt x="1310373" y="863993"/>
                  </a:lnTo>
                  <a:lnTo>
                    <a:pt x="1310373" y="856805"/>
                  </a:lnTo>
                  <a:close/>
                </a:path>
                <a:path w="1569720" h="864234">
                  <a:moveTo>
                    <a:pt x="1310373" y="770382"/>
                  </a:moveTo>
                  <a:lnTo>
                    <a:pt x="1295984" y="770382"/>
                  </a:lnTo>
                  <a:lnTo>
                    <a:pt x="1295984" y="784783"/>
                  </a:lnTo>
                  <a:lnTo>
                    <a:pt x="1310373" y="784783"/>
                  </a:lnTo>
                  <a:lnTo>
                    <a:pt x="1310373" y="770382"/>
                  </a:lnTo>
                  <a:close/>
                </a:path>
                <a:path w="1569720" h="864234">
                  <a:moveTo>
                    <a:pt x="1310373" y="683996"/>
                  </a:moveTo>
                  <a:lnTo>
                    <a:pt x="1295984" y="683996"/>
                  </a:lnTo>
                  <a:lnTo>
                    <a:pt x="1295984" y="698398"/>
                  </a:lnTo>
                  <a:lnTo>
                    <a:pt x="1310373" y="698398"/>
                  </a:lnTo>
                  <a:lnTo>
                    <a:pt x="1310373" y="683996"/>
                  </a:lnTo>
                  <a:close/>
                </a:path>
                <a:path w="1569720" h="864234">
                  <a:moveTo>
                    <a:pt x="1310373" y="597585"/>
                  </a:moveTo>
                  <a:lnTo>
                    <a:pt x="1295984" y="597585"/>
                  </a:lnTo>
                  <a:lnTo>
                    <a:pt x="1295984" y="611987"/>
                  </a:lnTo>
                  <a:lnTo>
                    <a:pt x="1310373" y="611987"/>
                  </a:lnTo>
                  <a:lnTo>
                    <a:pt x="1310373" y="597585"/>
                  </a:lnTo>
                  <a:close/>
                </a:path>
                <a:path w="1569720" h="864234">
                  <a:moveTo>
                    <a:pt x="1310373" y="511200"/>
                  </a:moveTo>
                  <a:lnTo>
                    <a:pt x="1295984" y="511200"/>
                  </a:lnTo>
                  <a:lnTo>
                    <a:pt x="1295984" y="525602"/>
                  </a:lnTo>
                  <a:lnTo>
                    <a:pt x="1310373" y="525602"/>
                  </a:lnTo>
                  <a:lnTo>
                    <a:pt x="1310373" y="511200"/>
                  </a:lnTo>
                  <a:close/>
                </a:path>
                <a:path w="1569720" h="864234">
                  <a:moveTo>
                    <a:pt x="1310373" y="431990"/>
                  </a:moveTo>
                  <a:lnTo>
                    <a:pt x="1295984" y="431990"/>
                  </a:lnTo>
                  <a:lnTo>
                    <a:pt x="1295984" y="439204"/>
                  </a:lnTo>
                  <a:lnTo>
                    <a:pt x="1310373" y="439204"/>
                  </a:lnTo>
                  <a:lnTo>
                    <a:pt x="1310373" y="431990"/>
                  </a:lnTo>
                  <a:close/>
                </a:path>
                <a:path w="1569720" h="864234">
                  <a:moveTo>
                    <a:pt x="1396784" y="856805"/>
                  </a:moveTo>
                  <a:lnTo>
                    <a:pt x="1382382" y="856805"/>
                  </a:lnTo>
                  <a:lnTo>
                    <a:pt x="1382382" y="863993"/>
                  </a:lnTo>
                  <a:lnTo>
                    <a:pt x="1396784" y="863993"/>
                  </a:lnTo>
                  <a:lnTo>
                    <a:pt x="1396784" y="856805"/>
                  </a:lnTo>
                  <a:close/>
                </a:path>
                <a:path w="1569720" h="864234">
                  <a:moveTo>
                    <a:pt x="1396784" y="770382"/>
                  </a:moveTo>
                  <a:lnTo>
                    <a:pt x="1382382" y="770382"/>
                  </a:lnTo>
                  <a:lnTo>
                    <a:pt x="1382382" y="784783"/>
                  </a:lnTo>
                  <a:lnTo>
                    <a:pt x="1396784" y="784783"/>
                  </a:lnTo>
                  <a:lnTo>
                    <a:pt x="1396784" y="770382"/>
                  </a:lnTo>
                  <a:close/>
                </a:path>
                <a:path w="1569720" h="864234">
                  <a:moveTo>
                    <a:pt x="1396784" y="683996"/>
                  </a:moveTo>
                  <a:lnTo>
                    <a:pt x="1382382" y="683996"/>
                  </a:lnTo>
                  <a:lnTo>
                    <a:pt x="1382382" y="698398"/>
                  </a:lnTo>
                  <a:lnTo>
                    <a:pt x="1396784" y="698398"/>
                  </a:lnTo>
                  <a:lnTo>
                    <a:pt x="1396784" y="683996"/>
                  </a:lnTo>
                  <a:close/>
                </a:path>
                <a:path w="1569720" h="864234">
                  <a:moveTo>
                    <a:pt x="1396784" y="597585"/>
                  </a:moveTo>
                  <a:lnTo>
                    <a:pt x="1382382" y="597585"/>
                  </a:lnTo>
                  <a:lnTo>
                    <a:pt x="1382382" y="611987"/>
                  </a:lnTo>
                  <a:lnTo>
                    <a:pt x="1396784" y="611987"/>
                  </a:lnTo>
                  <a:lnTo>
                    <a:pt x="1396784" y="597585"/>
                  </a:lnTo>
                  <a:close/>
                </a:path>
                <a:path w="1569720" h="864234">
                  <a:moveTo>
                    <a:pt x="1396784" y="511200"/>
                  </a:moveTo>
                  <a:lnTo>
                    <a:pt x="1382382" y="511200"/>
                  </a:lnTo>
                  <a:lnTo>
                    <a:pt x="1382382" y="525602"/>
                  </a:lnTo>
                  <a:lnTo>
                    <a:pt x="1396784" y="525602"/>
                  </a:lnTo>
                  <a:lnTo>
                    <a:pt x="1396784" y="511200"/>
                  </a:lnTo>
                  <a:close/>
                </a:path>
                <a:path w="1569720" h="864234">
                  <a:moveTo>
                    <a:pt x="1396784" y="431990"/>
                  </a:moveTo>
                  <a:lnTo>
                    <a:pt x="1382382" y="431990"/>
                  </a:lnTo>
                  <a:lnTo>
                    <a:pt x="1382382" y="439204"/>
                  </a:lnTo>
                  <a:lnTo>
                    <a:pt x="1396784" y="439204"/>
                  </a:lnTo>
                  <a:lnTo>
                    <a:pt x="1396784" y="431990"/>
                  </a:lnTo>
                  <a:close/>
                </a:path>
                <a:path w="1569720" h="864234">
                  <a:moveTo>
                    <a:pt x="1483169" y="856805"/>
                  </a:moveTo>
                  <a:lnTo>
                    <a:pt x="1475981" y="856805"/>
                  </a:lnTo>
                  <a:lnTo>
                    <a:pt x="1468767" y="856805"/>
                  </a:lnTo>
                  <a:lnTo>
                    <a:pt x="1468767" y="863993"/>
                  </a:lnTo>
                  <a:lnTo>
                    <a:pt x="1475981" y="863993"/>
                  </a:lnTo>
                  <a:lnTo>
                    <a:pt x="1483169" y="863993"/>
                  </a:lnTo>
                  <a:lnTo>
                    <a:pt x="1483169" y="856805"/>
                  </a:lnTo>
                  <a:close/>
                </a:path>
                <a:path w="1569720" h="864234">
                  <a:moveTo>
                    <a:pt x="1483169" y="770382"/>
                  </a:moveTo>
                  <a:lnTo>
                    <a:pt x="1475981" y="770382"/>
                  </a:lnTo>
                  <a:lnTo>
                    <a:pt x="1468767" y="770382"/>
                  </a:lnTo>
                  <a:lnTo>
                    <a:pt x="1468767" y="784783"/>
                  </a:lnTo>
                  <a:lnTo>
                    <a:pt x="1475981" y="784783"/>
                  </a:lnTo>
                  <a:lnTo>
                    <a:pt x="1483169" y="784783"/>
                  </a:lnTo>
                  <a:lnTo>
                    <a:pt x="1483169" y="770382"/>
                  </a:lnTo>
                  <a:close/>
                </a:path>
                <a:path w="1569720" h="864234">
                  <a:moveTo>
                    <a:pt x="1483169" y="683983"/>
                  </a:moveTo>
                  <a:lnTo>
                    <a:pt x="1475981" y="683983"/>
                  </a:lnTo>
                  <a:lnTo>
                    <a:pt x="1468767" y="683983"/>
                  </a:lnTo>
                  <a:lnTo>
                    <a:pt x="1468767" y="698385"/>
                  </a:lnTo>
                  <a:lnTo>
                    <a:pt x="1475981" y="698385"/>
                  </a:lnTo>
                  <a:lnTo>
                    <a:pt x="1483169" y="698385"/>
                  </a:lnTo>
                  <a:lnTo>
                    <a:pt x="1483169" y="683983"/>
                  </a:lnTo>
                  <a:close/>
                </a:path>
                <a:path w="1569720" h="864234">
                  <a:moveTo>
                    <a:pt x="1483169" y="597585"/>
                  </a:moveTo>
                  <a:lnTo>
                    <a:pt x="1475981" y="597585"/>
                  </a:lnTo>
                  <a:lnTo>
                    <a:pt x="1468767" y="597585"/>
                  </a:lnTo>
                  <a:lnTo>
                    <a:pt x="1468767" y="612000"/>
                  </a:lnTo>
                  <a:lnTo>
                    <a:pt x="1475981" y="612000"/>
                  </a:lnTo>
                  <a:lnTo>
                    <a:pt x="1483169" y="612000"/>
                  </a:lnTo>
                  <a:lnTo>
                    <a:pt x="1483169" y="597585"/>
                  </a:lnTo>
                  <a:close/>
                </a:path>
                <a:path w="1569720" h="864234">
                  <a:moveTo>
                    <a:pt x="1483169" y="511200"/>
                  </a:moveTo>
                  <a:lnTo>
                    <a:pt x="1475981" y="511200"/>
                  </a:lnTo>
                  <a:lnTo>
                    <a:pt x="1468767" y="511200"/>
                  </a:lnTo>
                  <a:lnTo>
                    <a:pt x="1468767" y="525589"/>
                  </a:lnTo>
                  <a:lnTo>
                    <a:pt x="1475981" y="525589"/>
                  </a:lnTo>
                  <a:lnTo>
                    <a:pt x="1483169" y="525589"/>
                  </a:lnTo>
                  <a:lnTo>
                    <a:pt x="1483169" y="511200"/>
                  </a:lnTo>
                  <a:close/>
                </a:path>
                <a:path w="1569720" h="864234">
                  <a:moveTo>
                    <a:pt x="1483169" y="431990"/>
                  </a:moveTo>
                  <a:lnTo>
                    <a:pt x="1475981" y="431990"/>
                  </a:lnTo>
                  <a:lnTo>
                    <a:pt x="1468767" y="431990"/>
                  </a:lnTo>
                  <a:lnTo>
                    <a:pt x="1468767" y="439204"/>
                  </a:lnTo>
                  <a:lnTo>
                    <a:pt x="1475981" y="439204"/>
                  </a:lnTo>
                  <a:lnTo>
                    <a:pt x="1483169" y="439204"/>
                  </a:lnTo>
                  <a:lnTo>
                    <a:pt x="1483169" y="431990"/>
                  </a:lnTo>
                  <a:close/>
                </a:path>
                <a:path w="1569720" h="864234">
                  <a:moveTo>
                    <a:pt x="1569580" y="856805"/>
                  </a:moveTo>
                  <a:lnTo>
                    <a:pt x="1555178" y="856805"/>
                  </a:lnTo>
                  <a:lnTo>
                    <a:pt x="1555178" y="863993"/>
                  </a:lnTo>
                  <a:lnTo>
                    <a:pt x="1569580" y="863993"/>
                  </a:lnTo>
                  <a:lnTo>
                    <a:pt x="1569580" y="856805"/>
                  </a:lnTo>
                  <a:close/>
                </a:path>
                <a:path w="1569720" h="864234">
                  <a:moveTo>
                    <a:pt x="1569580" y="431990"/>
                  </a:moveTo>
                  <a:lnTo>
                    <a:pt x="1555178" y="431990"/>
                  </a:lnTo>
                  <a:lnTo>
                    <a:pt x="1555178" y="439204"/>
                  </a:lnTo>
                  <a:lnTo>
                    <a:pt x="1569580" y="439204"/>
                  </a:lnTo>
                  <a:lnTo>
                    <a:pt x="1569580" y="431990"/>
                  </a:lnTo>
                  <a:close/>
                </a:path>
                <a:path w="1569720" h="864234">
                  <a:moveTo>
                    <a:pt x="1569605" y="770394"/>
                  </a:moveTo>
                  <a:lnTo>
                    <a:pt x="1555191" y="770394"/>
                  </a:lnTo>
                  <a:lnTo>
                    <a:pt x="1555191" y="784796"/>
                  </a:lnTo>
                  <a:lnTo>
                    <a:pt x="1569605" y="784796"/>
                  </a:lnTo>
                  <a:lnTo>
                    <a:pt x="1569605" y="770394"/>
                  </a:lnTo>
                  <a:close/>
                </a:path>
                <a:path w="1569720" h="864234">
                  <a:moveTo>
                    <a:pt x="1569605" y="683983"/>
                  </a:moveTo>
                  <a:lnTo>
                    <a:pt x="1555191" y="683983"/>
                  </a:lnTo>
                  <a:lnTo>
                    <a:pt x="1555191" y="698385"/>
                  </a:lnTo>
                  <a:lnTo>
                    <a:pt x="1569605" y="698385"/>
                  </a:lnTo>
                  <a:lnTo>
                    <a:pt x="1569605" y="683983"/>
                  </a:lnTo>
                  <a:close/>
                </a:path>
                <a:path w="1569720" h="864234">
                  <a:moveTo>
                    <a:pt x="1569605" y="597598"/>
                  </a:moveTo>
                  <a:lnTo>
                    <a:pt x="1555191" y="597598"/>
                  </a:lnTo>
                  <a:lnTo>
                    <a:pt x="1555191" y="612000"/>
                  </a:lnTo>
                  <a:lnTo>
                    <a:pt x="1569605" y="612000"/>
                  </a:lnTo>
                  <a:lnTo>
                    <a:pt x="1569605" y="597598"/>
                  </a:lnTo>
                  <a:close/>
                </a:path>
                <a:path w="1569720" h="864234">
                  <a:moveTo>
                    <a:pt x="1569605" y="511187"/>
                  </a:moveTo>
                  <a:lnTo>
                    <a:pt x="1555191" y="511187"/>
                  </a:lnTo>
                  <a:lnTo>
                    <a:pt x="1555191" y="525589"/>
                  </a:lnTo>
                  <a:lnTo>
                    <a:pt x="1569605" y="525589"/>
                  </a:lnTo>
                  <a:lnTo>
                    <a:pt x="1569605" y="5111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9005" y="6268021"/>
              <a:ext cx="1051560" cy="777875"/>
            </a:xfrm>
            <a:custGeom>
              <a:avLst/>
              <a:gdLst/>
              <a:ahLst/>
              <a:cxnLst/>
              <a:rect l="l" t="t" r="r" b="b"/>
              <a:pathLst>
                <a:path w="1051560" h="777875">
                  <a:moveTo>
                    <a:pt x="14389" y="338239"/>
                  </a:moveTo>
                  <a:lnTo>
                    <a:pt x="0" y="338239"/>
                  </a:lnTo>
                  <a:lnTo>
                    <a:pt x="0" y="345427"/>
                  </a:lnTo>
                  <a:lnTo>
                    <a:pt x="14389" y="345427"/>
                  </a:lnTo>
                  <a:lnTo>
                    <a:pt x="14389" y="338239"/>
                  </a:lnTo>
                  <a:close/>
                </a:path>
                <a:path w="1051560" h="777875">
                  <a:moveTo>
                    <a:pt x="14389" y="259219"/>
                  </a:moveTo>
                  <a:lnTo>
                    <a:pt x="7366" y="266242"/>
                  </a:lnTo>
                  <a:lnTo>
                    <a:pt x="14389" y="266242"/>
                  </a:lnTo>
                  <a:lnTo>
                    <a:pt x="14389" y="259219"/>
                  </a:lnTo>
                  <a:close/>
                </a:path>
                <a:path w="1051560" h="777875">
                  <a:moveTo>
                    <a:pt x="100787" y="683844"/>
                  </a:moveTo>
                  <a:lnTo>
                    <a:pt x="93599" y="683844"/>
                  </a:lnTo>
                  <a:lnTo>
                    <a:pt x="86385" y="683844"/>
                  </a:lnTo>
                  <a:lnTo>
                    <a:pt x="86385" y="698233"/>
                  </a:lnTo>
                  <a:lnTo>
                    <a:pt x="93599" y="698233"/>
                  </a:lnTo>
                  <a:lnTo>
                    <a:pt x="100787" y="698233"/>
                  </a:lnTo>
                  <a:lnTo>
                    <a:pt x="100787" y="683844"/>
                  </a:lnTo>
                  <a:close/>
                </a:path>
                <a:path w="1051560" h="777875">
                  <a:moveTo>
                    <a:pt x="100787" y="597433"/>
                  </a:moveTo>
                  <a:lnTo>
                    <a:pt x="93599" y="597433"/>
                  </a:lnTo>
                  <a:lnTo>
                    <a:pt x="86385" y="597433"/>
                  </a:lnTo>
                  <a:lnTo>
                    <a:pt x="86385" y="611835"/>
                  </a:lnTo>
                  <a:lnTo>
                    <a:pt x="93599" y="611835"/>
                  </a:lnTo>
                  <a:lnTo>
                    <a:pt x="100787" y="611835"/>
                  </a:lnTo>
                  <a:lnTo>
                    <a:pt x="100787" y="597433"/>
                  </a:lnTo>
                  <a:close/>
                </a:path>
                <a:path w="1051560" h="777875">
                  <a:moveTo>
                    <a:pt x="100787" y="511022"/>
                  </a:moveTo>
                  <a:lnTo>
                    <a:pt x="93599" y="511022"/>
                  </a:lnTo>
                  <a:lnTo>
                    <a:pt x="86385" y="511022"/>
                  </a:lnTo>
                  <a:lnTo>
                    <a:pt x="86385" y="525424"/>
                  </a:lnTo>
                  <a:lnTo>
                    <a:pt x="93599" y="525424"/>
                  </a:lnTo>
                  <a:lnTo>
                    <a:pt x="100787" y="525424"/>
                  </a:lnTo>
                  <a:lnTo>
                    <a:pt x="100787" y="511022"/>
                  </a:lnTo>
                  <a:close/>
                </a:path>
                <a:path w="1051560" h="777875">
                  <a:moveTo>
                    <a:pt x="100787" y="424624"/>
                  </a:moveTo>
                  <a:lnTo>
                    <a:pt x="93599" y="424624"/>
                  </a:lnTo>
                  <a:lnTo>
                    <a:pt x="86385" y="424624"/>
                  </a:lnTo>
                  <a:lnTo>
                    <a:pt x="86385" y="439026"/>
                  </a:lnTo>
                  <a:lnTo>
                    <a:pt x="93599" y="439026"/>
                  </a:lnTo>
                  <a:lnTo>
                    <a:pt x="100787" y="439026"/>
                  </a:lnTo>
                  <a:lnTo>
                    <a:pt x="100787" y="424624"/>
                  </a:lnTo>
                  <a:close/>
                </a:path>
                <a:path w="1051560" h="777875">
                  <a:moveTo>
                    <a:pt x="100787" y="338239"/>
                  </a:moveTo>
                  <a:lnTo>
                    <a:pt x="93599" y="338239"/>
                  </a:lnTo>
                  <a:lnTo>
                    <a:pt x="86385" y="338239"/>
                  </a:lnTo>
                  <a:lnTo>
                    <a:pt x="86385" y="345427"/>
                  </a:lnTo>
                  <a:lnTo>
                    <a:pt x="93599" y="345427"/>
                  </a:lnTo>
                  <a:lnTo>
                    <a:pt x="93599" y="352628"/>
                  </a:lnTo>
                  <a:lnTo>
                    <a:pt x="100787" y="352628"/>
                  </a:lnTo>
                  <a:lnTo>
                    <a:pt x="100787" y="345427"/>
                  </a:lnTo>
                  <a:lnTo>
                    <a:pt x="100787" y="338239"/>
                  </a:lnTo>
                  <a:close/>
                </a:path>
                <a:path w="1051560" h="777875">
                  <a:moveTo>
                    <a:pt x="100787" y="251815"/>
                  </a:moveTo>
                  <a:lnTo>
                    <a:pt x="93599" y="251815"/>
                  </a:lnTo>
                  <a:lnTo>
                    <a:pt x="86385" y="251815"/>
                  </a:lnTo>
                  <a:lnTo>
                    <a:pt x="86385" y="266217"/>
                  </a:lnTo>
                  <a:lnTo>
                    <a:pt x="93599" y="266217"/>
                  </a:lnTo>
                  <a:lnTo>
                    <a:pt x="100787" y="266217"/>
                  </a:lnTo>
                  <a:lnTo>
                    <a:pt x="100787" y="251815"/>
                  </a:lnTo>
                  <a:close/>
                </a:path>
                <a:path w="1051560" h="777875">
                  <a:moveTo>
                    <a:pt x="100799" y="172821"/>
                  </a:moveTo>
                  <a:lnTo>
                    <a:pt x="93776" y="179844"/>
                  </a:lnTo>
                  <a:lnTo>
                    <a:pt x="100799" y="179844"/>
                  </a:lnTo>
                  <a:lnTo>
                    <a:pt x="100799" y="172821"/>
                  </a:lnTo>
                  <a:close/>
                </a:path>
                <a:path w="1051560" h="777875">
                  <a:moveTo>
                    <a:pt x="187198" y="86410"/>
                  </a:moveTo>
                  <a:lnTo>
                    <a:pt x="180162" y="93433"/>
                  </a:lnTo>
                  <a:lnTo>
                    <a:pt x="187198" y="93433"/>
                  </a:lnTo>
                  <a:lnTo>
                    <a:pt x="187198" y="86410"/>
                  </a:lnTo>
                  <a:close/>
                </a:path>
                <a:path w="1051560" h="777875">
                  <a:moveTo>
                    <a:pt x="187210" y="597433"/>
                  </a:moveTo>
                  <a:lnTo>
                    <a:pt x="172808" y="597433"/>
                  </a:lnTo>
                  <a:lnTo>
                    <a:pt x="172808" y="611835"/>
                  </a:lnTo>
                  <a:lnTo>
                    <a:pt x="187210" y="611835"/>
                  </a:lnTo>
                  <a:lnTo>
                    <a:pt x="187210" y="597433"/>
                  </a:lnTo>
                  <a:close/>
                </a:path>
                <a:path w="1051560" h="777875">
                  <a:moveTo>
                    <a:pt x="187210" y="511022"/>
                  </a:moveTo>
                  <a:lnTo>
                    <a:pt x="172808" y="511022"/>
                  </a:lnTo>
                  <a:lnTo>
                    <a:pt x="172808" y="525424"/>
                  </a:lnTo>
                  <a:lnTo>
                    <a:pt x="187210" y="525424"/>
                  </a:lnTo>
                  <a:lnTo>
                    <a:pt x="187210" y="511022"/>
                  </a:lnTo>
                  <a:close/>
                </a:path>
                <a:path w="1051560" h="777875">
                  <a:moveTo>
                    <a:pt x="187210" y="424624"/>
                  </a:moveTo>
                  <a:lnTo>
                    <a:pt x="172808" y="424624"/>
                  </a:lnTo>
                  <a:lnTo>
                    <a:pt x="172808" y="439026"/>
                  </a:lnTo>
                  <a:lnTo>
                    <a:pt x="187210" y="439026"/>
                  </a:lnTo>
                  <a:lnTo>
                    <a:pt x="187210" y="424624"/>
                  </a:lnTo>
                  <a:close/>
                </a:path>
                <a:path w="1051560" h="777875">
                  <a:moveTo>
                    <a:pt x="187210" y="338239"/>
                  </a:moveTo>
                  <a:lnTo>
                    <a:pt x="172808" y="338239"/>
                  </a:lnTo>
                  <a:lnTo>
                    <a:pt x="172808" y="345427"/>
                  </a:lnTo>
                  <a:lnTo>
                    <a:pt x="172808" y="352628"/>
                  </a:lnTo>
                  <a:lnTo>
                    <a:pt x="187210" y="352628"/>
                  </a:lnTo>
                  <a:lnTo>
                    <a:pt x="187210" y="345427"/>
                  </a:lnTo>
                  <a:lnTo>
                    <a:pt x="187210" y="338239"/>
                  </a:lnTo>
                  <a:close/>
                </a:path>
                <a:path w="1051560" h="777875">
                  <a:moveTo>
                    <a:pt x="187210" y="251815"/>
                  </a:moveTo>
                  <a:lnTo>
                    <a:pt x="172808" y="251815"/>
                  </a:lnTo>
                  <a:lnTo>
                    <a:pt x="172808" y="266217"/>
                  </a:lnTo>
                  <a:lnTo>
                    <a:pt x="187210" y="266217"/>
                  </a:lnTo>
                  <a:lnTo>
                    <a:pt x="187210" y="251815"/>
                  </a:lnTo>
                  <a:close/>
                </a:path>
                <a:path w="1051560" h="777875">
                  <a:moveTo>
                    <a:pt x="187210" y="165430"/>
                  </a:moveTo>
                  <a:lnTo>
                    <a:pt x="172808" y="165430"/>
                  </a:lnTo>
                  <a:lnTo>
                    <a:pt x="172808" y="179832"/>
                  </a:lnTo>
                  <a:lnTo>
                    <a:pt x="187210" y="179832"/>
                  </a:lnTo>
                  <a:lnTo>
                    <a:pt x="187210" y="165430"/>
                  </a:lnTo>
                  <a:close/>
                </a:path>
                <a:path w="1051560" h="777875">
                  <a:moveTo>
                    <a:pt x="273596" y="338239"/>
                  </a:moveTo>
                  <a:lnTo>
                    <a:pt x="259207" y="338239"/>
                  </a:lnTo>
                  <a:lnTo>
                    <a:pt x="259207" y="345427"/>
                  </a:lnTo>
                  <a:lnTo>
                    <a:pt x="259207" y="352628"/>
                  </a:lnTo>
                  <a:lnTo>
                    <a:pt x="273596" y="352628"/>
                  </a:lnTo>
                  <a:lnTo>
                    <a:pt x="273596" y="345427"/>
                  </a:lnTo>
                  <a:lnTo>
                    <a:pt x="273596" y="338239"/>
                  </a:lnTo>
                  <a:close/>
                </a:path>
                <a:path w="1051560" h="777875">
                  <a:moveTo>
                    <a:pt x="273596" y="0"/>
                  </a:moveTo>
                  <a:lnTo>
                    <a:pt x="266573" y="7023"/>
                  </a:lnTo>
                  <a:lnTo>
                    <a:pt x="273596" y="7023"/>
                  </a:lnTo>
                  <a:lnTo>
                    <a:pt x="273596" y="0"/>
                  </a:lnTo>
                  <a:close/>
                </a:path>
                <a:path w="1051560" h="777875">
                  <a:moveTo>
                    <a:pt x="273608" y="511022"/>
                  </a:moveTo>
                  <a:lnTo>
                    <a:pt x="259207" y="511022"/>
                  </a:lnTo>
                  <a:lnTo>
                    <a:pt x="259207" y="525424"/>
                  </a:lnTo>
                  <a:lnTo>
                    <a:pt x="273608" y="525424"/>
                  </a:lnTo>
                  <a:lnTo>
                    <a:pt x="273608" y="511022"/>
                  </a:lnTo>
                  <a:close/>
                </a:path>
                <a:path w="1051560" h="777875">
                  <a:moveTo>
                    <a:pt x="273608" y="424624"/>
                  </a:moveTo>
                  <a:lnTo>
                    <a:pt x="259207" y="424624"/>
                  </a:lnTo>
                  <a:lnTo>
                    <a:pt x="259207" y="439026"/>
                  </a:lnTo>
                  <a:lnTo>
                    <a:pt x="273608" y="439026"/>
                  </a:lnTo>
                  <a:lnTo>
                    <a:pt x="273608" y="424624"/>
                  </a:lnTo>
                  <a:close/>
                </a:path>
                <a:path w="1051560" h="777875">
                  <a:moveTo>
                    <a:pt x="273608" y="251815"/>
                  </a:moveTo>
                  <a:lnTo>
                    <a:pt x="259207" y="251815"/>
                  </a:lnTo>
                  <a:lnTo>
                    <a:pt x="259207" y="266217"/>
                  </a:lnTo>
                  <a:lnTo>
                    <a:pt x="273608" y="266217"/>
                  </a:lnTo>
                  <a:lnTo>
                    <a:pt x="273608" y="251815"/>
                  </a:lnTo>
                  <a:close/>
                </a:path>
                <a:path w="1051560" h="777875">
                  <a:moveTo>
                    <a:pt x="273608" y="165430"/>
                  </a:moveTo>
                  <a:lnTo>
                    <a:pt x="259207" y="165430"/>
                  </a:lnTo>
                  <a:lnTo>
                    <a:pt x="259207" y="179832"/>
                  </a:lnTo>
                  <a:lnTo>
                    <a:pt x="273608" y="179832"/>
                  </a:lnTo>
                  <a:lnTo>
                    <a:pt x="273608" y="165430"/>
                  </a:lnTo>
                  <a:close/>
                </a:path>
                <a:path w="1051560" h="777875">
                  <a:moveTo>
                    <a:pt x="273608" y="79019"/>
                  </a:moveTo>
                  <a:lnTo>
                    <a:pt x="259207" y="79019"/>
                  </a:lnTo>
                  <a:lnTo>
                    <a:pt x="259207" y="93421"/>
                  </a:lnTo>
                  <a:lnTo>
                    <a:pt x="273608" y="93421"/>
                  </a:lnTo>
                  <a:lnTo>
                    <a:pt x="273608" y="79019"/>
                  </a:lnTo>
                  <a:close/>
                </a:path>
                <a:path w="1051560" h="777875">
                  <a:moveTo>
                    <a:pt x="360006" y="424624"/>
                  </a:moveTo>
                  <a:lnTo>
                    <a:pt x="345605" y="424624"/>
                  </a:lnTo>
                  <a:lnTo>
                    <a:pt x="345605" y="439026"/>
                  </a:lnTo>
                  <a:lnTo>
                    <a:pt x="360006" y="439026"/>
                  </a:lnTo>
                  <a:lnTo>
                    <a:pt x="360006" y="424624"/>
                  </a:lnTo>
                  <a:close/>
                </a:path>
                <a:path w="1051560" h="777875">
                  <a:moveTo>
                    <a:pt x="360006" y="345427"/>
                  </a:moveTo>
                  <a:lnTo>
                    <a:pt x="345605" y="345427"/>
                  </a:lnTo>
                  <a:lnTo>
                    <a:pt x="345605" y="352628"/>
                  </a:lnTo>
                  <a:lnTo>
                    <a:pt x="360006" y="352628"/>
                  </a:lnTo>
                  <a:lnTo>
                    <a:pt x="360006" y="345427"/>
                  </a:lnTo>
                  <a:close/>
                </a:path>
                <a:path w="1051560" h="777875">
                  <a:moveTo>
                    <a:pt x="446417" y="345427"/>
                  </a:moveTo>
                  <a:lnTo>
                    <a:pt x="432015" y="345427"/>
                  </a:lnTo>
                  <a:lnTo>
                    <a:pt x="432015" y="352628"/>
                  </a:lnTo>
                  <a:lnTo>
                    <a:pt x="446417" y="352628"/>
                  </a:lnTo>
                  <a:lnTo>
                    <a:pt x="446417" y="345427"/>
                  </a:lnTo>
                  <a:close/>
                </a:path>
                <a:path w="1051560" h="777875">
                  <a:moveTo>
                    <a:pt x="705599" y="770242"/>
                  </a:moveTo>
                  <a:lnTo>
                    <a:pt x="702856" y="770242"/>
                  </a:lnTo>
                  <a:lnTo>
                    <a:pt x="702856" y="777430"/>
                  </a:lnTo>
                  <a:lnTo>
                    <a:pt x="705599" y="777430"/>
                  </a:lnTo>
                  <a:lnTo>
                    <a:pt x="705599" y="770242"/>
                  </a:lnTo>
                  <a:close/>
                </a:path>
                <a:path w="1051560" h="777875">
                  <a:moveTo>
                    <a:pt x="705599" y="683844"/>
                  </a:moveTo>
                  <a:lnTo>
                    <a:pt x="702856" y="683844"/>
                  </a:lnTo>
                  <a:lnTo>
                    <a:pt x="702856" y="698233"/>
                  </a:lnTo>
                  <a:lnTo>
                    <a:pt x="705599" y="698233"/>
                  </a:lnTo>
                  <a:lnTo>
                    <a:pt x="705599" y="683844"/>
                  </a:lnTo>
                  <a:close/>
                </a:path>
                <a:path w="1051560" h="777875">
                  <a:moveTo>
                    <a:pt x="705599" y="597433"/>
                  </a:moveTo>
                  <a:lnTo>
                    <a:pt x="702856" y="597433"/>
                  </a:lnTo>
                  <a:lnTo>
                    <a:pt x="702856" y="611835"/>
                  </a:lnTo>
                  <a:lnTo>
                    <a:pt x="705599" y="611835"/>
                  </a:lnTo>
                  <a:lnTo>
                    <a:pt x="705599" y="597433"/>
                  </a:lnTo>
                  <a:close/>
                </a:path>
                <a:path w="1051560" h="777875">
                  <a:moveTo>
                    <a:pt x="705599" y="511022"/>
                  </a:moveTo>
                  <a:lnTo>
                    <a:pt x="702856" y="511022"/>
                  </a:lnTo>
                  <a:lnTo>
                    <a:pt x="702856" y="525424"/>
                  </a:lnTo>
                  <a:lnTo>
                    <a:pt x="705599" y="525424"/>
                  </a:lnTo>
                  <a:lnTo>
                    <a:pt x="705599" y="511022"/>
                  </a:lnTo>
                  <a:close/>
                </a:path>
                <a:path w="1051560" h="777875">
                  <a:moveTo>
                    <a:pt x="705599" y="424624"/>
                  </a:moveTo>
                  <a:lnTo>
                    <a:pt x="702856" y="424624"/>
                  </a:lnTo>
                  <a:lnTo>
                    <a:pt x="702856" y="439026"/>
                  </a:lnTo>
                  <a:lnTo>
                    <a:pt x="705599" y="439026"/>
                  </a:lnTo>
                  <a:lnTo>
                    <a:pt x="705599" y="424624"/>
                  </a:lnTo>
                  <a:close/>
                </a:path>
                <a:path w="1051560" h="777875">
                  <a:moveTo>
                    <a:pt x="705599" y="345427"/>
                  </a:moveTo>
                  <a:lnTo>
                    <a:pt x="702856" y="345427"/>
                  </a:lnTo>
                  <a:lnTo>
                    <a:pt x="702856" y="352628"/>
                  </a:lnTo>
                  <a:lnTo>
                    <a:pt x="705599" y="352628"/>
                  </a:lnTo>
                  <a:lnTo>
                    <a:pt x="705599" y="345427"/>
                  </a:lnTo>
                  <a:close/>
                </a:path>
                <a:path w="1051560" h="777875">
                  <a:moveTo>
                    <a:pt x="791984" y="770242"/>
                  </a:moveTo>
                  <a:lnTo>
                    <a:pt x="777595" y="770242"/>
                  </a:lnTo>
                  <a:lnTo>
                    <a:pt x="777595" y="777430"/>
                  </a:lnTo>
                  <a:lnTo>
                    <a:pt x="791984" y="777430"/>
                  </a:lnTo>
                  <a:lnTo>
                    <a:pt x="791984" y="770242"/>
                  </a:lnTo>
                  <a:close/>
                </a:path>
                <a:path w="1051560" h="777875">
                  <a:moveTo>
                    <a:pt x="791984" y="345427"/>
                  </a:moveTo>
                  <a:lnTo>
                    <a:pt x="777595" y="345427"/>
                  </a:lnTo>
                  <a:lnTo>
                    <a:pt x="777595" y="352628"/>
                  </a:lnTo>
                  <a:lnTo>
                    <a:pt x="791984" y="352628"/>
                  </a:lnTo>
                  <a:lnTo>
                    <a:pt x="791984" y="345427"/>
                  </a:lnTo>
                  <a:close/>
                </a:path>
                <a:path w="1051560" h="777875">
                  <a:moveTo>
                    <a:pt x="791997" y="683844"/>
                  </a:moveTo>
                  <a:lnTo>
                    <a:pt x="777608" y="683844"/>
                  </a:lnTo>
                  <a:lnTo>
                    <a:pt x="777608" y="698246"/>
                  </a:lnTo>
                  <a:lnTo>
                    <a:pt x="791997" y="698246"/>
                  </a:lnTo>
                  <a:lnTo>
                    <a:pt x="791997" y="683844"/>
                  </a:lnTo>
                  <a:close/>
                </a:path>
                <a:path w="1051560" h="777875">
                  <a:moveTo>
                    <a:pt x="791997" y="597420"/>
                  </a:moveTo>
                  <a:lnTo>
                    <a:pt x="777608" y="597420"/>
                  </a:lnTo>
                  <a:lnTo>
                    <a:pt x="777608" y="611822"/>
                  </a:lnTo>
                  <a:lnTo>
                    <a:pt x="791997" y="611822"/>
                  </a:lnTo>
                  <a:lnTo>
                    <a:pt x="791997" y="597420"/>
                  </a:lnTo>
                  <a:close/>
                </a:path>
                <a:path w="1051560" h="777875">
                  <a:moveTo>
                    <a:pt x="791997" y="511022"/>
                  </a:moveTo>
                  <a:lnTo>
                    <a:pt x="777608" y="511022"/>
                  </a:lnTo>
                  <a:lnTo>
                    <a:pt x="777608" y="525424"/>
                  </a:lnTo>
                  <a:lnTo>
                    <a:pt x="791997" y="525424"/>
                  </a:lnTo>
                  <a:lnTo>
                    <a:pt x="791997" y="511022"/>
                  </a:lnTo>
                  <a:close/>
                </a:path>
                <a:path w="1051560" h="777875">
                  <a:moveTo>
                    <a:pt x="791997" y="424637"/>
                  </a:moveTo>
                  <a:lnTo>
                    <a:pt x="777608" y="424637"/>
                  </a:lnTo>
                  <a:lnTo>
                    <a:pt x="777608" y="439039"/>
                  </a:lnTo>
                  <a:lnTo>
                    <a:pt x="791997" y="439039"/>
                  </a:lnTo>
                  <a:lnTo>
                    <a:pt x="791997" y="424637"/>
                  </a:lnTo>
                  <a:close/>
                </a:path>
                <a:path w="1051560" h="777875">
                  <a:moveTo>
                    <a:pt x="878395" y="770242"/>
                  </a:moveTo>
                  <a:lnTo>
                    <a:pt x="863993" y="770242"/>
                  </a:lnTo>
                  <a:lnTo>
                    <a:pt x="863993" y="777430"/>
                  </a:lnTo>
                  <a:lnTo>
                    <a:pt x="878395" y="777430"/>
                  </a:lnTo>
                  <a:lnTo>
                    <a:pt x="878395" y="770242"/>
                  </a:lnTo>
                  <a:close/>
                </a:path>
                <a:path w="1051560" h="777875">
                  <a:moveTo>
                    <a:pt x="878395" y="683844"/>
                  </a:moveTo>
                  <a:lnTo>
                    <a:pt x="864006" y="683844"/>
                  </a:lnTo>
                  <a:lnTo>
                    <a:pt x="864006" y="698246"/>
                  </a:lnTo>
                  <a:lnTo>
                    <a:pt x="878395" y="698246"/>
                  </a:lnTo>
                  <a:lnTo>
                    <a:pt x="878395" y="683844"/>
                  </a:lnTo>
                  <a:close/>
                </a:path>
                <a:path w="1051560" h="777875">
                  <a:moveTo>
                    <a:pt x="878395" y="597420"/>
                  </a:moveTo>
                  <a:lnTo>
                    <a:pt x="864006" y="597420"/>
                  </a:lnTo>
                  <a:lnTo>
                    <a:pt x="864006" y="611822"/>
                  </a:lnTo>
                  <a:lnTo>
                    <a:pt x="878395" y="611822"/>
                  </a:lnTo>
                  <a:lnTo>
                    <a:pt x="878395" y="597420"/>
                  </a:lnTo>
                  <a:close/>
                </a:path>
                <a:path w="1051560" h="777875">
                  <a:moveTo>
                    <a:pt x="878395" y="511022"/>
                  </a:moveTo>
                  <a:lnTo>
                    <a:pt x="864006" y="511022"/>
                  </a:lnTo>
                  <a:lnTo>
                    <a:pt x="864006" y="525424"/>
                  </a:lnTo>
                  <a:lnTo>
                    <a:pt x="878395" y="525424"/>
                  </a:lnTo>
                  <a:lnTo>
                    <a:pt x="878395" y="511022"/>
                  </a:lnTo>
                  <a:close/>
                </a:path>
                <a:path w="1051560" h="777875">
                  <a:moveTo>
                    <a:pt x="878395" y="424637"/>
                  </a:moveTo>
                  <a:lnTo>
                    <a:pt x="864006" y="424637"/>
                  </a:lnTo>
                  <a:lnTo>
                    <a:pt x="864006" y="439039"/>
                  </a:lnTo>
                  <a:lnTo>
                    <a:pt x="878395" y="439039"/>
                  </a:lnTo>
                  <a:lnTo>
                    <a:pt x="878395" y="424637"/>
                  </a:lnTo>
                  <a:close/>
                </a:path>
                <a:path w="1051560" h="777875">
                  <a:moveTo>
                    <a:pt x="878395" y="345427"/>
                  </a:moveTo>
                  <a:lnTo>
                    <a:pt x="863993" y="345427"/>
                  </a:lnTo>
                  <a:lnTo>
                    <a:pt x="863993" y="352628"/>
                  </a:lnTo>
                  <a:lnTo>
                    <a:pt x="878395" y="352628"/>
                  </a:lnTo>
                  <a:lnTo>
                    <a:pt x="878395" y="345427"/>
                  </a:lnTo>
                  <a:close/>
                </a:path>
                <a:path w="1051560" h="777875">
                  <a:moveTo>
                    <a:pt x="964780" y="770242"/>
                  </a:moveTo>
                  <a:lnTo>
                    <a:pt x="957592" y="770242"/>
                  </a:lnTo>
                  <a:lnTo>
                    <a:pt x="950379" y="770242"/>
                  </a:lnTo>
                  <a:lnTo>
                    <a:pt x="950379" y="777430"/>
                  </a:lnTo>
                  <a:lnTo>
                    <a:pt x="957592" y="777430"/>
                  </a:lnTo>
                  <a:lnTo>
                    <a:pt x="964780" y="777430"/>
                  </a:lnTo>
                  <a:lnTo>
                    <a:pt x="964780" y="770242"/>
                  </a:lnTo>
                  <a:close/>
                </a:path>
                <a:path w="1051560" h="777875">
                  <a:moveTo>
                    <a:pt x="964780" y="683844"/>
                  </a:moveTo>
                  <a:lnTo>
                    <a:pt x="957592" y="683844"/>
                  </a:lnTo>
                  <a:lnTo>
                    <a:pt x="950379" y="683844"/>
                  </a:lnTo>
                  <a:lnTo>
                    <a:pt x="950379" y="698233"/>
                  </a:lnTo>
                  <a:lnTo>
                    <a:pt x="957592" y="698233"/>
                  </a:lnTo>
                  <a:lnTo>
                    <a:pt x="964780" y="698233"/>
                  </a:lnTo>
                  <a:lnTo>
                    <a:pt x="964780" y="683844"/>
                  </a:lnTo>
                  <a:close/>
                </a:path>
                <a:path w="1051560" h="777875">
                  <a:moveTo>
                    <a:pt x="964780" y="597433"/>
                  </a:moveTo>
                  <a:lnTo>
                    <a:pt x="957592" y="597433"/>
                  </a:lnTo>
                  <a:lnTo>
                    <a:pt x="950379" y="597433"/>
                  </a:lnTo>
                  <a:lnTo>
                    <a:pt x="950379" y="611835"/>
                  </a:lnTo>
                  <a:lnTo>
                    <a:pt x="957592" y="611835"/>
                  </a:lnTo>
                  <a:lnTo>
                    <a:pt x="964780" y="611835"/>
                  </a:lnTo>
                  <a:lnTo>
                    <a:pt x="964780" y="597433"/>
                  </a:lnTo>
                  <a:close/>
                </a:path>
                <a:path w="1051560" h="777875">
                  <a:moveTo>
                    <a:pt x="964780" y="511022"/>
                  </a:moveTo>
                  <a:lnTo>
                    <a:pt x="957592" y="511022"/>
                  </a:lnTo>
                  <a:lnTo>
                    <a:pt x="950379" y="511022"/>
                  </a:lnTo>
                  <a:lnTo>
                    <a:pt x="950379" y="525424"/>
                  </a:lnTo>
                  <a:lnTo>
                    <a:pt x="957592" y="525424"/>
                  </a:lnTo>
                  <a:lnTo>
                    <a:pt x="964780" y="525424"/>
                  </a:lnTo>
                  <a:lnTo>
                    <a:pt x="964780" y="511022"/>
                  </a:lnTo>
                  <a:close/>
                </a:path>
                <a:path w="1051560" h="777875">
                  <a:moveTo>
                    <a:pt x="964780" y="424624"/>
                  </a:moveTo>
                  <a:lnTo>
                    <a:pt x="957592" y="424624"/>
                  </a:lnTo>
                  <a:lnTo>
                    <a:pt x="950379" y="424624"/>
                  </a:lnTo>
                  <a:lnTo>
                    <a:pt x="950379" y="439026"/>
                  </a:lnTo>
                  <a:lnTo>
                    <a:pt x="957592" y="439026"/>
                  </a:lnTo>
                  <a:lnTo>
                    <a:pt x="964780" y="439026"/>
                  </a:lnTo>
                  <a:lnTo>
                    <a:pt x="964780" y="424624"/>
                  </a:lnTo>
                  <a:close/>
                </a:path>
                <a:path w="1051560" h="777875">
                  <a:moveTo>
                    <a:pt x="964780" y="345427"/>
                  </a:moveTo>
                  <a:lnTo>
                    <a:pt x="957592" y="345427"/>
                  </a:lnTo>
                  <a:lnTo>
                    <a:pt x="950379" y="345427"/>
                  </a:lnTo>
                  <a:lnTo>
                    <a:pt x="950379" y="352628"/>
                  </a:lnTo>
                  <a:lnTo>
                    <a:pt x="957592" y="352628"/>
                  </a:lnTo>
                  <a:lnTo>
                    <a:pt x="964780" y="352628"/>
                  </a:lnTo>
                  <a:lnTo>
                    <a:pt x="964780" y="345427"/>
                  </a:lnTo>
                  <a:close/>
                </a:path>
                <a:path w="1051560" h="777875">
                  <a:moveTo>
                    <a:pt x="1051191" y="770242"/>
                  </a:moveTo>
                  <a:lnTo>
                    <a:pt x="1036789" y="770242"/>
                  </a:lnTo>
                  <a:lnTo>
                    <a:pt x="1036789" y="777430"/>
                  </a:lnTo>
                  <a:lnTo>
                    <a:pt x="1051191" y="777430"/>
                  </a:lnTo>
                  <a:lnTo>
                    <a:pt x="1051191" y="770242"/>
                  </a:lnTo>
                  <a:close/>
                </a:path>
                <a:path w="1051560" h="777875">
                  <a:moveTo>
                    <a:pt x="1051191" y="345427"/>
                  </a:moveTo>
                  <a:lnTo>
                    <a:pt x="1036789" y="345427"/>
                  </a:lnTo>
                  <a:lnTo>
                    <a:pt x="1036789" y="352628"/>
                  </a:lnTo>
                  <a:lnTo>
                    <a:pt x="1051191" y="352628"/>
                  </a:lnTo>
                  <a:lnTo>
                    <a:pt x="1051191" y="345427"/>
                  </a:lnTo>
                  <a:close/>
                </a:path>
                <a:path w="1051560" h="777875">
                  <a:moveTo>
                    <a:pt x="1051217" y="683844"/>
                  </a:moveTo>
                  <a:lnTo>
                    <a:pt x="1036802" y="683844"/>
                  </a:lnTo>
                  <a:lnTo>
                    <a:pt x="1036802" y="698246"/>
                  </a:lnTo>
                  <a:lnTo>
                    <a:pt x="1051217" y="698246"/>
                  </a:lnTo>
                  <a:lnTo>
                    <a:pt x="1051217" y="683844"/>
                  </a:lnTo>
                  <a:close/>
                </a:path>
                <a:path w="1051560" h="777875">
                  <a:moveTo>
                    <a:pt x="1051217" y="597420"/>
                  </a:moveTo>
                  <a:lnTo>
                    <a:pt x="1036802" y="597420"/>
                  </a:lnTo>
                  <a:lnTo>
                    <a:pt x="1036802" y="611822"/>
                  </a:lnTo>
                  <a:lnTo>
                    <a:pt x="1051217" y="611822"/>
                  </a:lnTo>
                  <a:lnTo>
                    <a:pt x="1051217" y="597420"/>
                  </a:lnTo>
                  <a:close/>
                </a:path>
                <a:path w="1051560" h="777875">
                  <a:moveTo>
                    <a:pt x="1051217" y="511022"/>
                  </a:moveTo>
                  <a:lnTo>
                    <a:pt x="1036802" y="511022"/>
                  </a:lnTo>
                  <a:lnTo>
                    <a:pt x="1036802" y="525424"/>
                  </a:lnTo>
                  <a:lnTo>
                    <a:pt x="1051217" y="525424"/>
                  </a:lnTo>
                  <a:lnTo>
                    <a:pt x="1051217" y="511022"/>
                  </a:lnTo>
                  <a:close/>
                </a:path>
                <a:path w="1051560" h="777875">
                  <a:moveTo>
                    <a:pt x="1051217" y="424637"/>
                  </a:moveTo>
                  <a:lnTo>
                    <a:pt x="1036802" y="424637"/>
                  </a:lnTo>
                  <a:lnTo>
                    <a:pt x="1036802" y="439039"/>
                  </a:lnTo>
                  <a:lnTo>
                    <a:pt x="1051217" y="439039"/>
                  </a:lnTo>
                  <a:lnTo>
                    <a:pt x="1051217" y="4246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7027" y="6613448"/>
              <a:ext cx="1483360" cy="784860"/>
            </a:xfrm>
            <a:custGeom>
              <a:avLst/>
              <a:gdLst/>
              <a:ahLst/>
              <a:cxnLst/>
              <a:rect l="l" t="t" r="r" b="b"/>
              <a:pathLst>
                <a:path w="1483360" h="784859">
                  <a:moveTo>
                    <a:pt x="14389" y="424815"/>
                  </a:moveTo>
                  <a:lnTo>
                    <a:pt x="0" y="424815"/>
                  </a:lnTo>
                  <a:lnTo>
                    <a:pt x="0" y="432003"/>
                  </a:lnTo>
                  <a:lnTo>
                    <a:pt x="14389" y="432003"/>
                  </a:lnTo>
                  <a:lnTo>
                    <a:pt x="14389" y="424815"/>
                  </a:lnTo>
                  <a:close/>
                </a:path>
                <a:path w="1483360" h="784859">
                  <a:moveTo>
                    <a:pt x="14389" y="345770"/>
                  </a:moveTo>
                  <a:lnTo>
                    <a:pt x="7366" y="352793"/>
                  </a:lnTo>
                  <a:lnTo>
                    <a:pt x="14389" y="352793"/>
                  </a:lnTo>
                  <a:lnTo>
                    <a:pt x="14389" y="345770"/>
                  </a:lnTo>
                  <a:close/>
                </a:path>
                <a:path w="1483360" h="784859">
                  <a:moveTo>
                    <a:pt x="100774" y="770394"/>
                  </a:moveTo>
                  <a:lnTo>
                    <a:pt x="93599" y="770394"/>
                  </a:lnTo>
                  <a:lnTo>
                    <a:pt x="93599" y="784796"/>
                  </a:lnTo>
                  <a:lnTo>
                    <a:pt x="100774" y="784796"/>
                  </a:lnTo>
                  <a:lnTo>
                    <a:pt x="100774" y="770394"/>
                  </a:lnTo>
                  <a:close/>
                </a:path>
                <a:path w="1483360" h="784859">
                  <a:moveTo>
                    <a:pt x="100774" y="424815"/>
                  </a:moveTo>
                  <a:lnTo>
                    <a:pt x="93599" y="424815"/>
                  </a:lnTo>
                  <a:lnTo>
                    <a:pt x="86385" y="424815"/>
                  </a:lnTo>
                  <a:lnTo>
                    <a:pt x="86385" y="432003"/>
                  </a:lnTo>
                  <a:lnTo>
                    <a:pt x="93599" y="432003"/>
                  </a:lnTo>
                  <a:lnTo>
                    <a:pt x="100774" y="432003"/>
                  </a:lnTo>
                  <a:lnTo>
                    <a:pt x="100774" y="424815"/>
                  </a:lnTo>
                  <a:close/>
                </a:path>
                <a:path w="1483360" h="784859">
                  <a:moveTo>
                    <a:pt x="100774" y="338416"/>
                  </a:moveTo>
                  <a:lnTo>
                    <a:pt x="93599" y="338416"/>
                  </a:lnTo>
                  <a:lnTo>
                    <a:pt x="86385" y="338416"/>
                  </a:lnTo>
                  <a:lnTo>
                    <a:pt x="86385" y="352806"/>
                  </a:lnTo>
                  <a:lnTo>
                    <a:pt x="93599" y="352806"/>
                  </a:lnTo>
                  <a:lnTo>
                    <a:pt x="100774" y="352806"/>
                  </a:lnTo>
                  <a:lnTo>
                    <a:pt x="100774" y="338416"/>
                  </a:lnTo>
                  <a:close/>
                </a:path>
                <a:path w="1483360" h="784859">
                  <a:moveTo>
                    <a:pt x="100774" y="259384"/>
                  </a:moveTo>
                  <a:lnTo>
                    <a:pt x="93751" y="266407"/>
                  </a:lnTo>
                  <a:lnTo>
                    <a:pt x="100774" y="266407"/>
                  </a:lnTo>
                  <a:lnTo>
                    <a:pt x="100774" y="259384"/>
                  </a:lnTo>
                  <a:close/>
                </a:path>
                <a:path w="1483360" h="784859">
                  <a:moveTo>
                    <a:pt x="187185" y="172986"/>
                  </a:moveTo>
                  <a:lnTo>
                    <a:pt x="180149" y="180009"/>
                  </a:lnTo>
                  <a:lnTo>
                    <a:pt x="187185" y="180009"/>
                  </a:lnTo>
                  <a:lnTo>
                    <a:pt x="187185" y="172986"/>
                  </a:lnTo>
                  <a:close/>
                </a:path>
                <a:path w="1483360" h="784859">
                  <a:moveTo>
                    <a:pt x="187198" y="683996"/>
                  </a:moveTo>
                  <a:lnTo>
                    <a:pt x="172783" y="683996"/>
                  </a:lnTo>
                  <a:lnTo>
                    <a:pt x="172783" y="698385"/>
                  </a:lnTo>
                  <a:lnTo>
                    <a:pt x="187198" y="698385"/>
                  </a:lnTo>
                  <a:lnTo>
                    <a:pt x="187198" y="683996"/>
                  </a:lnTo>
                  <a:close/>
                </a:path>
                <a:path w="1483360" h="784859">
                  <a:moveTo>
                    <a:pt x="187198" y="597611"/>
                  </a:moveTo>
                  <a:lnTo>
                    <a:pt x="172783" y="597611"/>
                  </a:lnTo>
                  <a:lnTo>
                    <a:pt x="172783" y="612000"/>
                  </a:lnTo>
                  <a:lnTo>
                    <a:pt x="187198" y="612000"/>
                  </a:lnTo>
                  <a:lnTo>
                    <a:pt x="187198" y="597611"/>
                  </a:lnTo>
                  <a:close/>
                </a:path>
                <a:path w="1483360" h="784859">
                  <a:moveTo>
                    <a:pt x="187198" y="511200"/>
                  </a:moveTo>
                  <a:lnTo>
                    <a:pt x="172783" y="511200"/>
                  </a:lnTo>
                  <a:lnTo>
                    <a:pt x="172783" y="525589"/>
                  </a:lnTo>
                  <a:lnTo>
                    <a:pt x="187198" y="525589"/>
                  </a:lnTo>
                  <a:lnTo>
                    <a:pt x="187198" y="511200"/>
                  </a:lnTo>
                  <a:close/>
                </a:path>
                <a:path w="1483360" h="784859">
                  <a:moveTo>
                    <a:pt x="187198" y="424815"/>
                  </a:moveTo>
                  <a:lnTo>
                    <a:pt x="172783" y="424815"/>
                  </a:lnTo>
                  <a:lnTo>
                    <a:pt x="172783" y="432003"/>
                  </a:lnTo>
                  <a:lnTo>
                    <a:pt x="172783" y="439204"/>
                  </a:lnTo>
                  <a:lnTo>
                    <a:pt x="187198" y="439204"/>
                  </a:lnTo>
                  <a:lnTo>
                    <a:pt x="187198" y="432003"/>
                  </a:lnTo>
                  <a:lnTo>
                    <a:pt x="187198" y="424815"/>
                  </a:lnTo>
                  <a:close/>
                </a:path>
                <a:path w="1483360" h="784859">
                  <a:moveTo>
                    <a:pt x="187198" y="338404"/>
                  </a:moveTo>
                  <a:lnTo>
                    <a:pt x="172783" y="338404"/>
                  </a:lnTo>
                  <a:lnTo>
                    <a:pt x="172783" y="352793"/>
                  </a:lnTo>
                  <a:lnTo>
                    <a:pt x="187198" y="352793"/>
                  </a:lnTo>
                  <a:lnTo>
                    <a:pt x="187198" y="338404"/>
                  </a:lnTo>
                  <a:close/>
                </a:path>
                <a:path w="1483360" h="784859">
                  <a:moveTo>
                    <a:pt x="187198" y="252006"/>
                  </a:moveTo>
                  <a:lnTo>
                    <a:pt x="172783" y="252006"/>
                  </a:lnTo>
                  <a:lnTo>
                    <a:pt x="172783" y="266407"/>
                  </a:lnTo>
                  <a:lnTo>
                    <a:pt x="187198" y="266407"/>
                  </a:lnTo>
                  <a:lnTo>
                    <a:pt x="187198" y="252006"/>
                  </a:lnTo>
                  <a:close/>
                </a:path>
                <a:path w="1483360" h="784859">
                  <a:moveTo>
                    <a:pt x="273583" y="597611"/>
                  </a:moveTo>
                  <a:lnTo>
                    <a:pt x="259181" y="597611"/>
                  </a:lnTo>
                  <a:lnTo>
                    <a:pt x="259181" y="612000"/>
                  </a:lnTo>
                  <a:lnTo>
                    <a:pt x="273583" y="612000"/>
                  </a:lnTo>
                  <a:lnTo>
                    <a:pt x="273583" y="597611"/>
                  </a:lnTo>
                  <a:close/>
                </a:path>
                <a:path w="1483360" h="784859">
                  <a:moveTo>
                    <a:pt x="273583" y="511200"/>
                  </a:moveTo>
                  <a:lnTo>
                    <a:pt x="259181" y="511200"/>
                  </a:lnTo>
                  <a:lnTo>
                    <a:pt x="259181" y="525589"/>
                  </a:lnTo>
                  <a:lnTo>
                    <a:pt x="273583" y="525589"/>
                  </a:lnTo>
                  <a:lnTo>
                    <a:pt x="273583" y="511200"/>
                  </a:lnTo>
                  <a:close/>
                </a:path>
                <a:path w="1483360" h="784859">
                  <a:moveTo>
                    <a:pt x="273583" y="424815"/>
                  </a:moveTo>
                  <a:lnTo>
                    <a:pt x="259181" y="424815"/>
                  </a:lnTo>
                  <a:lnTo>
                    <a:pt x="259181" y="432003"/>
                  </a:lnTo>
                  <a:lnTo>
                    <a:pt x="259181" y="439204"/>
                  </a:lnTo>
                  <a:lnTo>
                    <a:pt x="273583" y="439204"/>
                  </a:lnTo>
                  <a:lnTo>
                    <a:pt x="273583" y="432003"/>
                  </a:lnTo>
                  <a:lnTo>
                    <a:pt x="273583" y="424815"/>
                  </a:lnTo>
                  <a:close/>
                </a:path>
                <a:path w="1483360" h="784859">
                  <a:moveTo>
                    <a:pt x="273583" y="338404"/>
                  </a:moveTo>
                  <a:lnTo>
                    <a:pt x="259181" y="338404"/>
                  </a:lnTo>
                  <a:lnTo>
                    <a:pt x="259181" y="352793"/>
                  </a:lnTo>
                  <a:lnTo>
                    <a:pt x="273583" y="352793"/>
                  </a:lnTo>
                  <a:lnTo>
                    <a:pt x="273583" y="338404"/>
                  </a:lnTo>
                  <a:close/>
                </a:path>
                <a:path w="1483360" h="784859">
                  <a:moveTo>
                    <a:pt x="273583" y="252006"/>
                  </a:moveTo>
                  <a:lnTo>
                    <a:pt x="259181" y="252006"/>
                  </a:lnTo>
                  <a:lnTo>
                    <a:pt x="259181" y="266407"/>
                  </a:lnTo>
                  <a:lnTo>
                    <a:pt x="273583" y="266407"/>
                  </a:lnTo>
                  <a:lnTo>
                    <a:pt x="273583" y="252006"/>
                  </a:lnTo>
                  <a:close/>
                </a:path>
                <a:path w="1483360" h="784859">
                  <a:moveTo>
                    <a:pt x="273583" y="165595"/>
                  </a:moveTo>
                  <a:lnTo>
                    <a:pt x="259181" y="165595"/>
                  </a:lnTo>
                  <a:lnTo>
                    <a:pt x="259181" y="179997"/>
                  </a:lnTo>
                  <a:lnTo>
                    <a:pt x="273583" y="179997"/>
                  </a:lnTo>
                  <a:lnTo>
                    <a:pt x="273583" y="165595"/>
                  </a:lnTo>
                  <a:close/>
                </a:path>
                <a:path w="1483360" h="784859">
                  <a:moveTo>
                    <a:pt x="273583" y="86588"/>
                  </a:moveTo>
                  <a:lnTo>
                    <a:pt x="266560" y="93611"/>
                  </a:lnTo>
                  <a:lnTo>
                    <a:pt x="273583" y="93611"/>
                  </a:lnTo>
                  <a:lnTo>
                    <a:pt x="273583" y="86588"/>
                  </a:lnTo>
                  <a:close/>
                </a:path>
                <a:path w="1483360" h="784859">
                  <a:moveTo>
                    <a:pt x="359981" y="511200"/>
                  </a:moveTo>
                  <a:lnTo>
                    <a:pt x="345579" y="511200"/>
                  </a:lnTo>
                  <a:lnTo>
                    <a:pt x="345579" y="525589"/>
                  </a:lnTo>
                  <a:lnTo>
                    <a:pt x="359981" y="525589"/>
                  </a:lnTo>
                  <a:lnTo>
                    <a:pt x="359981" y="511200"/>
                  </a:lnTo>
                  <a:close/>
                </a:path>
                <a:path w="1483360" h="784859">
                  <a:moveTo>
                    <a:pt x="359981" y="424815"/>
                  </a:moveTo>
                  <a:lnTo>
                    <a:pt x="345579" y="424815"/>
                  </a:lnTo>
                  <a:lnTo>
                    <a:pt x="345579" y="432003"/>
                  </a:lnTo>
                  <a:lnTo>
                    <a:pt x="345579" y="439204"/>
                  </a:lnTo>
                  <a:lnTo>
                    <a:pt x="359981" y="439204"/>
                  </a:lnTo>
                  <a:lnTo>
                    <a:pt x="359981" y="432003"/>
                  </a:lnTo>
                  <a:lnTo>
                    <a:pt x="359981" y="424815"/>
                  </a:lnTo>
                  <a:close/>
                </a:path>
                <a:path w="1483360" h="784859">
                  <a:moveTo>
                    <a:pt x="359981" y="338404"/>
                  </a:moveTo>
                  <a:lnTo>
                    <a:pt x="345579" y="338404"/>
                  </a:lnTo>
                  <a:lnTo>
                    <a:pt x="345579" y="352793"/>
                  </a:lnTo>
                  <a:lnTo>
                    <a:pt x="359981" y="352793"/>
                  </a:lnTo>
                  <a:lnTo>
                    <a:pt x="359981" y="338404"/>
                  </a:lnTo>
                  <a:close/>
                </a:path>
                <a:path w="1483360" h="784859">
                  <a:moveTo>
                    <a:pt x="359981" y="252006"/>
                  </a:moveTo>
                  <a:lnTo>
                    <a:pt x="345579" y="252006"/>
                  </a:lnTo>
                  <a:lnTo>
                    <a:pt x="345579" y="266407"/>
                  </a:lnTo>
                  <a:lnTo>
                    <a:pt x="359981" y="266407"/>
                  </a:lnTo>
                  <a:lnTo>
                    <a:pt x="359981" y="252006"/>
                  </a:lnTo>
                  <a:close/>
                </a:path>
                <a:path w="1483360" h="784859">
                  <a:moveTo>
                    <a:pt x="359981" y="165595"/>
                  </a:moveTo>
                  <a:lnTo>
                    <a:pt x="345579" y="165595"/>
                  </a:lnTo>
                  <a:lnTo>
                    <a:pt x="345579" y="179997"/>
                  </a:lnTo>
                  <a:lnTo>
                    <a:pt x="359981" y="179997"/>
                  </a:lnTo>
                  <a:lnTo>
                    <a:pt x="359981" y="165595"/>
                  </a:lnTo>
                  <a:close/>
                </a:path>
                <a:path w="1483360" h="784859">
                  <a:moveTo>
                    <a:pt x="359981" y="79197"/>
                  </a:moveTo>
                  <a:lnTo>
                    <a:pt x="345579" y="79197"/>
                  </a:lnTo>
                  <a:lnTo>
                    <a:pt x="345579" y="93599"/>
                  </a:lnTo>
                  <a:lnTo>
                    <a:pt x="359981" y="93599"/>
                  </a:lnTo>
                  <a:lnTo>
                    <a:pt x="359981" y="79197"/>
                  </a:lnTo>
                  <a:close/>
                </a:path>
                <a:path w="1483360" h="784859">
                  <a:moveTo>
                    <a:pt x="359981" y="177"/>
                  </a:moveTo>
                  <a:lnTo>
                    <a:pt x="352958" y="7200"/>
                  </a:lnTo>
                  <a:lnTo>
                    <a:pt x="359981" y="7200"/>
                  </a:lnTo>
                  <a:lnTo>
                    <a:pt x="359981" y="177"/>
                  </a:lnTo>
                  <a:close/>
                </a:path>
                <a:path w="1483360" h="784859">
                  <a:moveTo>
                    <a:pt x="446366" y="424815"/>
                  </a:moveTo>
                  <a:lnTo>
                    <a:pt x="431977" y="424815"/>
                  </a:lnTo>
                  <a:lnTo>
                    <a:pt x="431977" y="432003"/>
                  </a:lnTo>
                  <a:lnTo>
                    <a:pt x="431977" y="439204"/>
                  </a:lnTo>
                  <a:lnTo>
                    <a:pt x="446366" y="439204"/>
                  </a:lnTo>
                  <a:lnTo>
                    <a:pt x="446366" y="432003"/>
                  </a:lnTo>
                  <a:lnTo>
                    <a:pt x="446366" y="424815"/>
                  </a:lnTo>
                  <a:close/>
                </a:path>
                <a:path w="1483360" h="784859">
                  <a:moveTo>
                    <a:pt x="446366" y="0"/>
                  </a:moveTo>
                  <a:lnTo>
                    <a:pt x="431977" y="0"/>
                  </a:lnTo>
                  <a:lnTo>
                    <a:pt x="431977" y="7200"/>
                  </a:lnTo>
                  <a:lnTo>
                    <a:pt x="446366" y="7200"/>
                  </a:lnTo>
                  <a:lnTo>
                    <a:pt x="446366" y="0"/>
                  </a:lnTo>
                  <a:close/>
                </a:path>
                <a:path w="1483360" h="784859">
                  <a:moveTo>
                    <a:pt x="446379" y="338404"/>
                  </a:moveTo>
                  <a:lnTo>
                    <a:pt x="431977" y="338404"/>
                  </a:lnTo>
                  <a:lnTo>
                    <a:pt x="431977" y="352793"/>
                  </a:lnTo>
                  <a:lnTo>
                    <a:pt x="446379" y="352793"/>
                  </a:lnTo>
                  <a:lnTo>
                    <a:pt x="446379" y="338404"/>
                  </a:lnTo>
                  <a:close/>
                </a:path>
                <a:path w="1483360" h="784859">
                  <a:moveTo>
                    <a:pt x="446379" y="252006"/>
                  </a:moveTo>
                  <a:lnTo>
                    <a:pt x="431977" y="252006"/>
                  </a:lnTo>
                  <a:lnTo>
                    <a:pt x="431977" y="266407"/>
                  </a:lnTo>
                  <a:lnTo>
                    <a:pt x="446379" y="266407"/>
                  </a:lnTo>
                  <a:lnTo>
                    <a:pt x="446379" y="252006"/>
                  </a:lnTo>
                  <a:close/>
                </a:path>
                <a:path w="1483360" h="784859">
                  <a:moveTo>
                    <a:pt x="446379" y="165595"/>
                  </a:moveTo>
                  <a:lnTo>
                    <a:pt x="431977" y="165595"/>
                  </a:lnTo>
                  <a:lnTo>
                    <a:pt x="431977" y="179997"/>
                  </a:lnTo>
                  <a:lnTo>
                    <a:pt x="446379" y="179997"/>
                  </a:lnTo>
                  <a:lnTo>
                    <a:pt x="446379" y="165595"/>
                  </a:lnTo>
                  <a:close/>
                </a:path>
                <a:path w="1483360" h="784859">
                  <a:moveTo>
                    <a:pt x="446379" y="79197"/>
                  </a:moveTo>
                  <a:lnTo>
                    <a:pt x="431977" y="79197"/>
                  </a:lnTo>
                  <a:lnTo>
                    <a:pt x="431977" y="93599"/>
                  </a:lnTo>
                  <a:lnTo>
                    <a:pt x="446379" y="93599"/>
                  </a:lnTo>
                  <a:lnTo>
                    <a:pt x="446379" y="79197"/>
                  </a:lnTo>
                  <a:close/>
                </a:path>
                <a:path w="1483360" h="784859">
                  <a:moveTo>
                    <a:pt x="525576" y="79197"/>
                  </a:moveTo>
                  <a:lnTo>
                    <a:pt x="518363" y="79197"/>
                  </a:lnTo>
                  <a:lnTo>
                    <a:pt x="518363" y="93599"/>
                  </a:lnTo>
                  <a:lnTo>
                    <a:pt x="525576" y="93599"/>
                  </a:lnTo>
                  <a:lnTo>
                    <a:pt x="525576" y="79197"/>
                  </a:lnTo>
                  <a:close/>
                </a:path>
                <a:path w="1483360" h="784859">
                  <a:moveTo>
                    <a:pt x="525576" y="0"/>
                  </a:moveTo>
                  <a:lnTo>
                    <a:pt x="518363" y="0"/>
                  </a:lnTo>
                  <a:lnTo>
                    <a:pt x="518363" y="7200"/>
                  </a:lnTo>
                  <a:lnTo>
                    <a:pt x="525576" y="7200"/>
                  </a:lnTo>
                  <a:lnTo>
                    <a:pt x="525576" y="0"/>
                  </a:lnTo>
                  <a:close/>
                </a:path>
                <a:path w="1483360" h="784859">
                  <a:moveTo>
                    <a:pt x="1137577" y="770394"/>
                  </a:moveTo>
                  <a:lnTo>
                    <a:pt x="1134833" y="770394"/>
                  </a:lnTo>
                  <a:lnTo>
                    <a:pt x="1134833" y="781494"/>
                  </a:lnTo>
                  <a:lnTo>
                    <a:pt x="1137577" y="781494"/>
                  </a:lnTo>
                  <a:lnTo>
                    <a:pt x="1137577" y="770394"/>
                  </a:lnTo>
                  <a:close/>
                </a:path>
                <a:path w="1483360" h="784859">
                  <a:moveTo>
                    <a:pt x="1137577" y="683996"/>
                  </a:moveTo>
                  <a:lnTo>
                    <a:pt x="1134833" y="683996"/>
                  </a:lnTo>
                  <a:lnTo>
                    <a:pt x="1134833" y="698385"/>
                  </a:lnTo>
                  <a:lnTo>
                    <a:pt x="1137577" y="698385"/>
                  </a:lnTo>
                  <a:lnTo>
                    <a:pt x="1137577" y="683996"/>
                  </a:lnTo>
                  <a:close/>
                </a:path>
                <a:path w="1483360" h="784859">
                  <a:moveTo>
                    <a:pt x="1137577" y="597611"/>
                  </a:moveTo>
                  <a:lnTo>
                    <a:pt x="1134833" y="597611"/>
                  </a:lnTo>
                  <a:lnTo>
                    <a:pt x="1134833" y="611987"/>
                  </a:lnTo>
                  <a:lnTo>
                    <a:pt x="1137577" y="611987"/>
                  </a:lnTo>
                  <a:lnTo>
                    <a:pt x="1137577" y="597611"/>
                  </a:lnTo>
                  <a:close/>
                </a:path>
                <a:path w="1483360" h="784859">
                  <a:moveTo>
                    <a:pt x="1137577" y="511200"/>
                  </a:moveTo>
                  <a:lnTo>
                    <a:pt x="1134833" y="511200"/>
                  </a:lnTo>
                  <a:lnTo>
                    <a:pt x="1134833" y="525602"/>
                  </a:lnTo>
                  <a:lnTo>
                    <a:pt x="1137577" y="525602"/>
                  </a:lnTo>
                  <a:lnTo>
                    <a:pt x="1137577" y="511200"/>
                  </a:lnTo>
                  <a:close/>
                </a:path>
                <a:path w="1483360" h="784859">
                  <a:moveTo>
                    <a:pt x="1137577" y="432003"/>
                  </a:moveTo>
                  <a:lnTo>
                    <a:pt x="1134833" y="432003"/>
                  </a:lnTo>
                  <a:lnTo>
                    <a:pt x="1134833" y="439204"/>
                  </a:lnTo>
                  <a:lnTo>
                    <a:pt x="1137577" y="439204"/>
                  </a:lnTo>
                  <a:lnTo>
                    <a:pt x="1137577" y="432003"/>
                  </a:lnTo>
                  <a:close/>
                </a:path>
                <a:path w="1483360" h="784859">
                  <a:moveTo>
                    <a:pt x="1223962" y="770394"/>
                  </a:moveTo>
                  <a:lnTo>
                    <a:pt x="1209573" y="770394"/>
                  </a:lnTo>
                  <a:lnTo>
                    <a:pt x="1209573" y="781494"/>
                  </a:lnTo>
                  <a:lnTo>
                    <a:pt x="1223962" y="781494"/>
                  </a:lnTo>
                  <a:lnTo>
                    <a:pt x="1223962" y="770394"/>
                  </a:lnTo>
                  <a:close/>
                </a:path>
                <a:path w="1483360" h="784859">
                  <a:moveTo>
                    <a:pt x="1223962" y="432003"/>
                  </a:moveTo>
                  <a:lnTo>
                    <a:pt x="1209573" y="432003"/>
                  </a:lnTo>
                  <a:lnTo>
                    <a:pt x="1209573" y="439204"/>
                  </a:lnTo>
                  <a:lnTo>
                    <a:pt x="1223962" y="439204"/>
                  </a:lnTo>
                  <a:lnTo>
                    <a:pt x="1223962" y="432003"/>
                  </a:lnTo>
                  <a:close/>
                </a:path>
                <a:path w="1483360" h="784859">
                  <a:moveTo>
                    <a:pt x="1223975" y="684009"/>
                  </a:moveTo>
                  <a:lnTo>
                    <a:pt x="1209586" y="684009"/>
                  </a:lnTo>
                  <a:lnTo>
                    <a:pt x="1209586" y="698411"/>
                  </a:lnTo>
                  <a:lnTo>
                    <a:pt x="1223975" y="698411"/>
                  </a:lnTo>
                  <a:lnTo>
                    <a:pt x="1223975" y="684009"/>
                  </a:lnTo>
                  <a:close/>
                </a:path>
                <a:path w="1483360" h="784859">
                  <a:moveTo>
                    <a:pt x="1223975" y="597598"/>
                  </a:moveTo>
                  <a:lnTo>
                    <a:pt x="1209586" y="597598"/>
                  </a:lnTo>
                  <a:lnTo>
                    <a:pt x="1209586" y="612000"/>
                  </a:lnTo>
                  <a:lnTo>
                    <a:pt x="1223975" y="612000"/>
                  </a:lnTo>
                  <a:lnTo>
                    <a:pt x="1223975" y="597598"/>
                  </a:lnTo>
                  <a:close/>
                </a:path>
                <a:path w="1483360" h="784859">
                  <a:moveTo>
                    <a:pt x="1223975" y="511213"/>
                  </a:moveTo>
                  <a:lnTo>
                    <a:pt x="1209586" y="511213"/>
                  </a:lnTo>
                  <a:lnTo>
                    <a:pt x="1209586" y="525614"/>
                  </a:lnTo>
                  <a:lnTo>
                    <a:pt x="1223975" y="525614"/>
                  </a:lnTo>
                  <a:lnTo>
                    <a:pt x="1223975" y="511213"/>
                  </a:lnTo>
                  <a:close/>
                </a:path>
                <a:path w="1483360" h="784859">
                  <a:moveTo>
                    <a:pt x="1310373" y="770394"/>
                  </a:moveTo>
                  <a:lnTo>
                    <a:pt x="1295971" y="770394"/>
                  </a:lnTo>
                  <a:lnTo>
                    <a:pt x="1295971" y="781494"/>
                  </a:lnTo>
                  <a:lnTo>
                    <a:pt x="1310373" y="781494"/>
                  </a:lnTo>
                  <a:lnTo>
                    <a:pt x="1310373" y="770394"/>
                  </a:lnTo>
                  <a:close/>
                </a:path>
                <a:path w="1483360" h="784859">
                  <a:moveTo>
                    <a:pt x="1310373" y="684009"/>
                  </a:moveTo>
                  <a:lnTo>
                    <a:pt x="1295984" y="684009"/>
                  </a:lnTo>
                  <a:lnTo>
                    <a:pt x="1295984" y="698411"/>
                  </a:lnTo>
                  <a:lnTo>
                    <a:pt x="1310373" y="698411"/>
                  </a:lnTo>
                  <a:lnTo>
                    <a:pt x="1310373" y="684009"/>
                  </a:lnTo>
                  <a:close/>
                </a:path>
                <a:path w="1483360" h="784859">
                  <a:moveTo>
                    <a:pt x="1310373" y="597598"/>
                  </a:moveTo>
                  <a:lnTo>
                    <a:pt x="1295984" y="597598"/>
                  </a:lnTo>
                  <a:lnTo>
                    <a:pt x="1295984" y="612000"/>
                  </a:lnTo>
                  <a:lnTo>
                    <a:pt x="1310373" y="612000"/>
                  </a:lnTo>
                  <a:lnTo>
                    <a:pt x="1310373" y="597598"/>
                  </a:lnTo>
                  <a:close/>
                </a:path>
                <a:path w="1483360" h="784859">
                  <a:moveTo>
                    <a:pt x="1310373" y="511213"/>
                  </a:moveTo>
                  <a:lnTo>
                    <a:pt x="1295984" y="511213"/>
                  </a:lnTo>
                  <a:lnTo>
                    <a:pt x="1295984" y="525614"/>
                  </a:lnTo>
                  <a:lnTo>
                    <a:pt x="1310373" y="525614"/>
                  </a:lnTo>
                  <a:lnTo>
                    <a:pt x="1310373" y="511213"/>
                  </a:lnTo>
                  <a:close/>
                </a:path>
                <a:path w="1483360" h="784859">
                  <a:moveTo>
                    <a:pt x="1310373" y="432003"/>
                  </a:moveTo>
                  <a:lnTo>
                    <a:pt x="1295971" y="432003"/>
                  </a:lnTo>
                  <a:lnTo>
                    <a:pt x="1295971" y="439204"/>
                  </a:lnTo>
                  <a:lnTo>
                    <a:pt x="1310373" y="439204"/>
                  </a:lnTo>
                  <a:lnTo>
                    <a:pt x="1310373" y="432003"/>
                  </a:lnTo>
                  <a:close/>
                </a:path>
                <a:path w="1483360" h="784859">
                  <a:moveTo>
                    <a:pt x="1396758" y="770394"/>
                  </a:moveTo>
                  <a:lnTo>
                    <a:pt x="1389570" y="770394"/>
                  </a:lnTo>
                  <a:lnTo>
                    <a:pt x="1382356" y="770394"/>
                  </a:lnTo>
                  <a:lnTo>
                    <a:pt x="1382356" y="781494"/>
                  </a:lnTo>
                  <a:lnTo>
                    <a:pt x="1389570" y="781494"/>
                  </a:lnTo>
                  <a:lnTo>
                    <a:pt x="1396758" y="781494"/>
                  </a:lnTo>
                  <a:lnTo>
                    <a:pt x="1396758" y="770394"/>
                  </a:lnTo>
                  <a:close/>
                </a:path>
                <a:path w="1483360" h="784859">
                  <a:moveTo>
                    <a:pt x="1396758" y="683996"/>
                  </a:moveTo>
                  <a:lnTo>
                    <a:pt x="1389570" y="683996"/>
                  </a:lnTo>
                  <a:lnTo>
                    <a:pt x="1382356" y="683996"/>
                  </a:lnTo>
                  <a:lnTo>
                    <a:pt x="1382356" y="698385"/>
                  </a:lnTo>
                  <a:lnTo>
                    <a:pt x="1389570" y="698385"/>
                  </a:lnTo>
                  <a:lnTo>
                    <a:pt x="1396758" y="698385"/>
                  </a:lnTo>
                  <a:lnTo>
                    <a:pt x="1396758" y="683996"/>
                  </a:lnTo>
                  <a:close/>
                </a:path>
                <a:path w="1483360" h="784859">
                  <a:moveTo>
                    <a:pt x="1396758" y="597611"/>
                  </a:moveTo>
                  <a:lnTo>
                    <a:pt x="1389570" y="597611"/>
                  </a:lnTo>
                  <a:lnTo>
                    <a:pt x="1382356" y="597611"/>
                  </a:lnTo>
                  <a:lnTo>
                    <a:pt x="1382356" y="611987"/>
                  </a:lnTo>
                  <a:lnTo>
                    <a:pt x="1389570" y="611987"/>
                  </a:lnTo>
                  <a:lnTo>
                    <a:pt x="1396758" y="611987"/>
                  </a:lnTo>
                  <a:lnTo>
                    <a:pt x="1396758" y="597611"/>
                  </a:lnTo>
                  <a:close/>
                </a:path>
                <a:path w="1483360" h="784859">
                  <a:moveTo>
                    <a:pt x="1396758" y="511200"/>
                  </a:moveTo>
                  <a:lnTo>
                    <a:pt x="1389570" y="511200"/>
                  </a:lnTo>
                  <a:lnTo>
                    <a:pt x="1382356" y="511200"/>
                  </a:lnTo>
                  <a:lnTo>
                    <a:pt x="1382356" y="525602"/>
                  </a:lnTo>
                  <a:lnTo>
                    <a:pt x="1389570" y="525602"/>
                  </a:lnTo>
                  <a:lnTo>
                    <a:pt x="1396758" y="525602"/>
                  </a:lnTo>
                  <a:lnTo>
                    <a:pt x="1396758" y="511200"/>
                  </a:lnTo>
                  <a:close/>
                </a:path>
                <a:path w="1483360" h="784859">
                  <a:moveTo>
                    <a:pt x="1396758" y="432003"/>
                  </a:moveTo>
                  <a:lnTo>
                    <a:pt x="1389570" y="432003"/>
                  </a:lnTo>
                  <a:lnTo>
                    <a:pt x="1382356" y="432003"/>
                  </a:lnTo>
                  <a:lnTo>
                    <a:pt x="1382356" y="439204"/>
                  </a:lnTo>
                  <a:lnTo>
                    <a:pt x="1389570" y="439204"/>
                  </a:lnTo>
                  <a:lnTo>
                    <a:pt x="1396758" y="439204"/>
                  </a:lnTo>
                  <a:lnTo>
                    <a:pt x="1396758" y="432003"/>
                  </a:lnTo>
                  <a:close/>
                </a:path>
                <a:path w="1483360" h="784859">
                  <a:moveTo>
                    <a:pt x="1483169" y="770394"/>
                  </a:moveTo>
                  <a:lnTo>
                    <a:pt x="1468767" y="770394"/>
                  </a:lnTo>
                  <a:lnTo>
                    <a:pt x="1468767" y="781494"/>
                  </a:lnTo>
                  <a:lnTo>
                    <a:pt x="1483169" y="781494"/>
                  </a:lnTo>
                  <a:lnTo>
                    <a:pt x="1483169" y="770394"/>
                  </a:lnTo>
                  <a:close/>
                </a:path>
                <a:path w="1483360" h="784859">
                  <a:moveTo>
                    <a:pt x="1483169" y="432003"/>
                  </a:moveTo>
                  <a:lnTo>
                    <a:pt x="1468767" y="432003"/>
                  </a:lnTo>
                  <a:lnTo>
                    <a:pt x="1468767" y="439204"/>
                  </a:lnTo>
                  <a:lnTo>
                    <a:pt x="1483169" y="439204"/>
                  </a:lnTo>
                  <a:lnTo>
                    <a:pt x="1483169" y="432003"/>
                  </a:lnTo>
                  <a:close/>
                </a:path>
                <a:path w="1483360" h="784859">
                  <a:moveTo>
                    <a:pt x="1483194" y="684009"/>
                  </a:moveTo>
                  <a:lnTo>
                    <a:pt x="1468780" y="684009"/>
                  </a:lnTo>
                  <a:lnTo>
                    <a:pt x="1468780" y="698411"/>
                  </a:lnTo>
                  <a:lnTo>
                    <a:pt x="1483194" y="698411"/>
                  </a:lnTo>
                  <a:lnTo>
                    <a:pt x="1483194" y="684009"/>
                  </a:lnTo>
                  <a:close/>
                </a:path>
                <a:path w="1483360" h="784859">
                  <a:moveTo>
                    <a:pt x="1483194" y="597598"/>
                  </a:moveTo>
                  <a:lnTo>
                    <a:pt x="1468780" y="597598"/>
                  </a:lnTo>
                  <a:lnTo>
                    <a:pt x="1468780" y="612000"/>
                  </a:lnTo>
                  <a:lnTo>
                    <a:pt x="1483194" y="612000"/>
                  </a:lnTo>
                  <a:lnTo>
                    <a:pt x="1483194" y="597598"/>
                  </a:lnTo>
                  <a:close/>
                </a:path>
                <a:path w="1483360" h="784859">
                  <a:moveTo>
                    <a:pt x="1483194" y="511213"/>
                  </a:moveTo>
                  <a:lnTo>
                    <a:pt x="1468780" y="511213"/>
                  </a:lnTo>
                  <a:lnTo>
                    <a:pt x="1468780" y="525614"/>
                  </a:lnTo>
                  <a:lnTo>
                    <a:pt x="1483194" y="525614"/>
                  </a:lnTo>
                  <a:lnTo>
                    <a:pt x="1483194" y="5112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5173" y="7045451"/>
              <a:ext cx="353060" cy="432434"/>
            </a:xfrm>
            <a:custGeom>
              <a:avLst/>
              <a:gdLst/>
              <a:ahLst/>
              <a:cxnLst/>
              <a:rect l="l" t="t" r="r" b="b"/>
              <a:pathLst>
                <a:path w="353059" h="432434">
                  <a:moveTo>
                    <a:pt x="7023" y="252006"/>
                  </a:moveTo>
                  <a:lnTo>
                    <a:pt x="5473" y="252006"/>
                  </a:lnTo>
                  <a:lnTo>
                    <a:pt x="7023" y="253568"/>
                  </a:lnTo>
                  <a:lnTo>
                    <a:pt x="7023" y="252006"/>
                  </a:lnTo>
                  <a:close/>
                </a:path>
                <a:path w="353059" h="432434">
                  <a:moveTo>
                    <a:pt x="7023" y="172974"/>
                  </a:moveTo>
                  <a:lnTo>
                    <a:pt x="0" y="179997"/>
                  </a:lnTo>
                  <a:lnTo>
                    <a:pt x="7023" y="179997"/>
                  </a:lnTo>
                  <a:lnTo>
                    <a:pt x="7023" y="172974"/>
                  </a:lnTo>
                  <a:close/>
                </a:path>
                <a:path w="353059" h="432434">
                  <a:moveTo>
                    <a:pt x="93421" y="338404"/>
                  </a:moveTo>
                  <a:lnTo>
                    <a:pt x="91859" y="338404"/>
                  </a:lnTo>
                  <a:lnTo>
                    <a:pt x="93421" y="339966"/>
                  </a:lnTo>
                  <a:lnTo>
                    <a:pt x="93421" y="338404"/>
                  </a:lnTo>
                  <a:close/>
                </a:path>
                <a:path w="353059" h="432434">
                  <a:moveTo>
                    <a:pt x="93433" y="251993"/>
                  </a:moveTo>
                  <a:lnTo>
                    <a:pt x="79044" y="251993"/>
                  </a:lnTo>
                  <a:lnTo>
                    <a:pt x="79044" y="266382"/>
                  </a:lnTo>
                  <a:lnTo>
                    <a:pt x="93433" y="266382"/>
                  </a:lnTo>
                  <a:lnTo>
                    <a:pt x="93433" y="251993"/>
                  </a:lnTo>
                  <a:close/>
                </a:path>
                <a:path w="353059" h="432434">
                  <a:moveTo>
                    <a:pt x="93433" y="165608"/>
                  </a:moveTo>
                  <a:lnTo>
                    <a:pt x="79044" y="165608"/>
                  </a:lnTo>
                  <a:lnTo>
                    <a:pt x="79044" y="179997"/>
                  </a:lnTo>
                  <a:lnTo>
                    <a:pt x="93433" y="179997"/>
                  </a:lnTo>
                  <a:lnTo>
                    <a:pt x="93433" y="165608"/>
                  </a:lnTo>
                  <a:close/>
                </a:path>
                <a:path w="353059" h="432434">
                  <a:moveTo>
                    <a:pt x="93433" y="86575"/>
                  </a:moveTo>
                  <a:lnTo>
                    <a:pt x="86410" y="93599"/>
                  </a:lnTo>
                  <a:lnTo>
                    <a:pt x="93433" y="93599"/>
                  </a:lnTo>
                  <a:lnTo>
                    <a:pt x="93433" y="86575"/>
                  </a:lnTo>
                  <a:close/>
                </a:path>
                <a:path w="353059" h="432434">
                  <a:moveTo>
                    <a:pt x="179832" y="424815"/>
                  </a:moveTo>
                  <a:lnTo>
                    <a:pt x="178269" y="424815"/>
                  </a:lnTo>
                  <a:lnTo>
                    <a:pt x="179832" y="426377"/>
                  </a:lnTo>
                  <a:lnTo>
                    <a:pt x="179832" y="424815"/>
                  </a:lnTo>
                  <a:close/>
                </a:path>
                <a:path w="353059" h="432434">
                  <a:moveTo>
                    <a:pt x="179832" y="338404"/>
                  </a:moveTo>
                  <a:lnTo>
                    <a:pt x="165442" y="338404"/>
                  </a:lnTo>
                  <a:lnTo>
                    <a:pt x="165442" y="352818"/>
                  </a:lnTo>
                  <a:lnTo>
                    <a:pt x="179832" y="352818"/>
                  </a:lnTo>
                  <a:lnTo>
                    <a:pt x="179832" y="338404"/>
                  </a:lnTo>
                  <a:close/>
                </a:path>
                <a:path w="353059" h="432434">
                  <a:moveTo>
                    <a:pt x="179832" y="251993"/>
                  </a:moveTo>
                  <a:lnTo>
                    <a:pt x="165442" y="251993"/>
                  </a:lnTo>
                  <a:lnTo>
                    <a:pt x="165442" y="266382"/>
                  </a:lnTo>
                  <a:lnTo>
                    <a:pt x="179832" y="266382"/>
                  </a:lnTo>
                  <a:lnTo>
                    <a:pt x="179832" y="251993"/>
                  </a:lnTo>
                  <a:close/>
                </a:path>
                <a:path w="353059" h="432434">
                  <a:moveTo>
                    <a:pt x="179832" y="165608"/>
                  </a:moveTo>
                  <a:lnTo>
                    <a:pt x="165442" y="165608"/>
                  </a:lnTo>
                  <a:lnTo>
                    <a:pt x="165442" y="179997"/>
                  </a:lnTo>
                  <a:lnTo>
                    <a:pt x="179832" y="179997"/>
                  </a:lnTo>
                  <a:lnTo>
                    <a:pt x="179832" y="165608"/>
                  </a:lnTo>
                  <a:close/>
                </a:path>
                <a:path w="353059" h="432434">
                  <a:moveTo>
                    <a:pt x="179832" y="79197"/>
                  </a:moveTo>
                  <a:lnTo>
                    <a:pt x="165442" y="79197"/>
                  </a:lnTo>
                  <a:lnTo>
                    <a:pt x="165442" y="93586"/>
                  </a:lnTo>
                  <a:lnTo>
                    <a:pt x="179832" y="93586"/>
                  </a:lnTo>
                  <a:lnTo>
                    <a:pt x="179832" y="79197"/>
                  </a:lnTo>
                  <a:close/>
                </a:path>
                <a:path w="353059" h="432434">
                  <a:moveTo>
                    <a:pt x="179832" y="177"/>
                  </a:moveTo>
                  <a:lnTo>
                    <a:pt x="172796" y="7200"/>
                  </a:lnTo>
                  <a:lnTo>
                    <a:pt x="179832" y="7200"/>
                  </a:lnTo>
                  <a:lnTo>
                    <a:pt x="179832" y="177"/>
                  </a:lnTo>
                  <a:close/>
                </a:path>
                <a:path w="353059" h="432434">
                  <a:moveTo>
                    <a:pt x="266242" y="424789"/>
                  </a:moveTo>
                  <a:lnTo>
                    <a:pt x="251853" y="424789"/>
                  </a:lnTo>
                  <a:lnTo>
                    <a:pt x="251853" y="431990"/>
                  </a:lnTo>
                  <a:lnTo>
                    <a:pt x="266242" y="431990"/>
                  </a:lnTo>
                  <a:lnTo>
                    <a:pt x="266242" y="424789"/>
                  </a:lnTo>
                  <a:close/>
                </a:path>
                <a:path w="353059" h="432434">
                  <a:moveTo>
                    <a:pt x="266242" y="338404"/>
                  </a:moveTo>
                  <a:lnTo>
                    <a:pt x="251841" y="338404"/>
                  </a:lnTo>
                  <a:lnTo>
                    <a:pt x="251841" y="352818"/>
                  </a:lnTo>
                  <a:lnTo>
                    <a:pt x="266242" y="352818"/>
                  </a:lnTo>
                  <a:lnTo>
                    <a:pt x="266242" y="338404"/>
                  </a:lnTo>
                  <a:close/>
                </a:path>
                <a:path w="353059" h="432434">
                  <a:moveTo>
                    <a:pt x="266242" y="251993"/>
                  </a:moveTo>
                  <a:lnTo>
                    <a:pt x="251841" y="251993"/>
                  </a:lnTo>
                  <a:lnTo>
                    <a:pt x="251841" y="266382"/>
                  </a:lnTo>
                  <a:lnTo>
                    <a:pt x="266242" y="266382"/>
                  </a:lnTo>
                  <a:lnTo>
                    <a:pt x="266242" y="251993"/>
                  </a:lnTo>
                  <a:close/>
                </a:path>
                <a:path w="353059" h="432434">
                  <a:moveTo>
                    <a:pt x="266242" y="165608"/>
                  </a:moveTo>
                  <a:lnTo>
                    <a:pt x="251841" y="165608"/>
                  </a:lnTo>
                  <a:lnTo>
                    <a:pt x="251841" y="179997"/>
                  </a:lnTo>
                  <a:lnTo>
                    <a:pt x="266242" y="179997"/>
                  </a:lnTo>
                  <a:lnTo>
                    <a:pt x="266242" y="165608"/>
                  </a:lnTo>
                  <a:close/>
                </a:path>
                <a:path w="353059" h="432434">
                  <a:moveTo>
                    <a:pt x="266242" y="79197"/>
                  </a:moveTo>
                  <a:lnTo>
                    <a:pt x="251841" y="79197"/>
                  </a:lnTo>
                  <a:lnTo>
                    <a:pt x="251841" y="93586"/>
                  </a:lnTo>
                  <a:lnTo>
                    <a:pt x="266242" y="93586"/>
                  </a:lnTo>
                  <a:lnTo>
                    <a:pt x="266242" y="79197"/>
                  </a:lnTo>
                  <a:close/>
                </a:path>
                <a:path w="353059" h="432434">
                  <a:moveTo>
                    <a:pt x="266242" y="0"/>
                  </a:moveTo>
                  <a:lnTo>
                    <a:pt x="251853" y="0"/>
                  </a:lnTo>
                  <a:lnTo>
                    <a:pt x="251853" y="7200"/>
                  </a:lnTo>
                  <a:lnTo>
                    <a:pt x="266242" y="7200"/>
                  </a:lnTo>
                  <a:lnTo>
                    <a:pt x="266242" y="0"/>
                  </a:lnTo>
                  <a:close/>
                </a:path>
                <a:path w="353059" h="432434">
                  <a:moveTo>
                    <a:pt x="352628" y="338391"/>
                  </a:moveTo>
                  <a:lnTo>
                    <a:pt x="345452" y="338391"/>
                  </a:lnTo>
                  <a:lnTo>
                    <a:pt x="338239" y="338391"/>
                  </a:lnTo>
                  <a:lnTo>
                    <a:pt x="338239" y="352793"/>
                  </a:lnTo>
                  <a:lnTo>
                    <a:pt x="345452" y="352793"/>
                  </a:lnTo>
                  <a:lnTo>
                    <a:pt x="352628" y="352793"/>
                  </a:lnTo>
                  <a:lnTo>
                    <a:pt x="352628" y="338391"/>
                  </a:lnTo>
                  <a:close/>
                </a:path>
                <a:path w="353059" h="432434">
                  <a:moveTo>
                    <a:pt x="352628" y="251993"/>
                  </a:moveTo>
                  <a:lnTo>
                    <a:pt x="345452" y="251993"/>
                  </a:lnTo>
                  <a:lnTo>
                    <a:pt x="338239" y="251993"/>
                  </a:lnTo>
                  <a:lnTo>
                    <a:pt x="338239" y="266382"/>
                  </a:lnTo>
                  <a:lnTo>
                    <a:pt x="345452" y="266382"/>
                  </a:lnTo>
                  <a:lnTo>
                    <a:pt x="352628" y="266382"/>
                  </a:lnTo>
                  <a:lnTo>
                    <a:pt x="352628" y="251993"/>
                  </a:lnTo>
                  <a:close/>
                </a:path>
                <a:path w="353059" h="432434">
                  <a:moveTo>
                    <a:pt x="352628" y="165608"/>
                  </a:moveTo>
                  <a:lnTo>
                    <a:pt x="345452" y="165608"/>
                  </a:lnTo>
                  <a:lnTo>
                    <a:pt x="338239" y="165608"/>
                  </a:lnTo>
                  <a:lnTo>
                    <a:pt x="338239" y="179984"/>
                  </a:lnTo>
                  <a:lnTo>
                    <a:pt x="345452" y="179984"/>
                  </a:lnTo>
                  <a:lnTo>
                    <a:pt x="352628" y="179984"/>
                  </a:lnTo>
                  <a:lnTo>
                    <a:pt x="352628" y="165608"/>
                  </a:lnTo>
                  <a:close/>
                </a:path>
                <a:path w="353059" h="432434">
                  <a:moveTo>
                    <a:pt x="352628" y="79197"/>
                  </a:moveTo>
                  <a:lnTo>
                    <a:pt x="345452" y="79197"/>
                  </a:lnTo>
                  <a:lnTo>
                    <a:pt x="338239" y="79197"/>
                  </a:lnTo>
                  <a:lnTo>
                    <a:pt x="338239" y="93599"/>
                  </a:lnTo>
                  <a:lnTo>
                    <a:pt x="345452" y="93599"/>
                  </a:lnTo>
                  <a:lnTo>
                    <a:pt x="352628" y="93599"/>
                  </a:lnTo>
                  <a:lnTo>
                    <a:pt x="352628" y="79197"/>
                  </a:lnTo>
                  <a:close/>
                </a:path>
                <a:path w="353059" h="432434">
                  <a:moveTo>
                    <a:pt x="352628" y="0"/>
                  </a:moveTo>
                  <a:lnTo>
                    <a:pt x="345452" y="0"/>
                  </a:lnTo>
                  <a:lnTo>
                    <a:pt x="338239" y="0"/>
                  </a:lnTo>
                  <a:lnTo>
                    <a:pt x="338239" y="7200"/>
                  </a:lnTo>
                  <a:lnTo>
                    <a:pt x="345452" y="7200"/>
                  </a:lnTo>
                  <a:lnTo>
                    <a:pt x="352628" y="7200"/>
                  </a:lnTo>
                  <a:lnTo>
                    <a:pt x="3526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377704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5689"/>
                </a:moveTo>
                <a:lnTo>
                  <a:pt x="5664" y="5689"/>
                </a:lnTo>
                <a:lnTo>
                  <a:pt x="0" y="5689"/>
                </a:lnTo>
                <a:lnTo>
                  <a:pt x="0" y="11353"/>
                </a:lnTo>
                <a:lnTo>
                  <a:pt x="5651" y="11353"/>
                </a:lnTo>
                <a:lnTo>
                  <a:pt x="11328" y="11353"/>
                </a:lnTo>
                <a:lnTo>
                  <a:pt x="11328" y="5689"/>
                </a:lnTo>
                <a:close/>
              </a:path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5676"/>
                </a:lnTo>
                <a:lnTo>
                  <a:pt x="5651" y="5676"/>
                </a:lnTo>
                <a:lnTo>
                  <a:pt x="11328" y="567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77704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28" y="0"/>
                </a:moveTo>
                <a:lnTo>
                  <a:pt x="5664" y="0"/>
                </a:lnTo>
                <a:lnTo>
                  <a:pt x="0" y="0"/>
                </a:lnTo>
                <a:lnTo>
                  <a:pt x="0" y="11366"/>
                </a:lnTo>
                <a:lnTo>
                  <a:pt x="5651" y="11366"/>
                </a:lnTo>
                <a:lnTo>
                  <a:pt x="11328" y="11366"/>
                </a:lnTo>
                <a:lnTo>
                  <a:pt x="11328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3707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05200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7333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4145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0956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37078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05200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332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145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0956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66" y="0"/>
                </a:moveTo>
                <a:lnTo>
                  <a:pt x="0" y="0"/>
                </a:lnTo>
                <a:lnTo>
                  <a:pt x="0" y="11366"/>
                </a:lnTo>
                <a:lnTo>
                  <a:pt x="11366" y="1136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078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7078" y="66784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7078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7078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7078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7078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7078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7078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37078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4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5676" y="7569"/>
                </a:lnTo>
                <a:lnTo>
                  <a:pt x="10706" y="7569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68968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6896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8967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68967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68967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968968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68967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68967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68967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68967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68968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69"/>
                </a:lnTo>
                <a:lnTo>
                  <a:pt x="11353" y="7569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433837" y="2083907"/>
            <a:ext cx="145415" cy="2737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6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341117" y="2059464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5" name="object 55"/>
          <p:cNvGrpSpPr/>
          <p:nvPr/>
        </p:nvGrpSpPr>
        <p:grpSpPr>
          <a:xfrm>
            <a:off x="8529735" y="488195"/>
            <a:ext cx="1405255" cy="121285"/>
            <a:chOff x="8529735" y="488195"/>
            <a:chExt cx="1405255" cy="12128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35" y="488195"/>
              <a:ext cx="89661" cy="12096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74" y="489869"/>
              <a:ext cx="99377" cy="117767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17" y="489864"/>
              <a:ext cx="186809" cy="119280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769616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99" y="117754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099" y="489866"/>
              <a:ext cx="91465" cy="119278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94" y="489858"/>
              <a:ext cx="93725" cy="11777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5" y="489866"/>
              <a:ext cx="92862" cy="117754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33" y="489872"/>
              <a:ext cx="92494" cy="11775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5" y="490028"/>
              <a:ext cx="109994" cy="11760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9774199" y="489877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54"/>
                  </a:lnTo>
                  <a:lnTo>
                    <a:pt x="21374" y="117754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4"/>
              <a:ext cx="89357" cy="11776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40" y="489864"/>
              <a:ext cx="89369" cy="117767"/>
            </a:xfrm>
            <a:prstGeom prst="rect">
              <a:avLst/>
            </a:prstGeom>
          </p:spPr>
        </p:pic>
      </p:grpSp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8" y="413763"/>
            <a:ext cx="248902" cy="274462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9"/>
            <a:ext cx="1125985" cy="38914"/>
          </a:xfrm>
          <a:prstGeom prst="rect">
            <a:avLst/>
          </a:prstGeom>
        </p:spPr>
      </p:pic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003BCE42-1EA5-4559-B1CF-51575CA1578D}"/>
              </a:ext>
            </a:extLst>
          </p:cNvPr>
          <p:cNvSpPr txBox="1"/>
          <p:nvPr/>
        </p:nvSpPr>
        <p:spPr>
          <a:xfrm>
            <a:off x="3753532" y="2890128"/>
            <a:ext cx="62550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afferenti la sede operativa oggetto di intervento</a:t>
            </a:r>
            <a:endParaRPr lang="it-IT" dirty="0"/>
          </a:p>
        </p:txBody>
      </p:sp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DBEF8512-7B50-4FF7-8868-29BB9EC0B706}"/>
              </a:ext>
            </a:extLst>
          </p:cNvPr>
          <p:cNvSpPr txBox="1"/>
          <p:nvPr/>
        </p:nvSpPr>
        <p:spPr>
          <a:xfrm>
            <a:off x="3768821" y="3945493"/>
            <a:ext cx="62550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Calibri" panose="020F0502020204030204" pitchFamily="34" charset="0"/>
                <a:cs typeface="Times New Roman" panose="02020603050405020304" pitchFamily="18" charset="0"/>
              </a:rPr>
              <a:t>Pannelli solari</a:t>
            </a:r>
            <a:endParaRPr lang="it-IT" dirty="0"/>
          </a:p>
        </p:txBody>
      </p: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AC664CDC-10D2-4F39-A022-25A6C20B0A72}"/>
              </a:ext>
            </a:extLst>
          </p:cNvPr>
          <p:cNvSpPr txBox="1"/>
          <p:nvPr/>
        </p:nvSpPr>
        <p:spPr>
          <a:xfrm>
            <a:off x="3753887" y="4764753"/>
            <a:ext cx="62546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Facciate e tetti</a:t>
            </a:r>
            <a:endParaRPr lang="it-IT" dirty="0"/>
          </a:p>
        </p:txBody>
      </p:sp>
      <p:sp>
        <p:nvSpPr>
          <p:cNvPr id="77" name="object 46">
            <a:extLst>
              <a:ext uri="{FF2B5EF4-FFF2-40B4-BE49-F238E27FC236}">
                <a16:creationId xmlns:a16="http://schemas.microsoft.com/office/drawing/2014/main" id="{BAB319F6-A56D-4ABA-9A7F-60FF277BFE6B}"/>
              </a:ext>
            </a:extLst>
          </p:cNvPr>
          <p:cNvSpPr txBox="1"/>
          <p:nvPr/>
        </p:nvSpPr>
        <p:spPr>
          <a:xfrm>
            <a:off x="3402289" y="2942908"/>
            <a:ext cx="145415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7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78" name="object 47">
            <a:extLst>
              <a:ext uri="{FF2B5EF4-FFF2-40B4-BE49-F238E27FC236}">
                <a16:creationId xmlns:a16="http://schemas.microsoft.com/office/drawing/2014/main" id="{7E732138-54C1-49B2-AAE5-392FF8BB8779}"/>
              </a:ext>
            </a:extLst>
          </p:cNvPr>
          <p:cNvSpPr/>
          <p:nvPr/>
        </p:nvSpPr>
        <p:spPr>
          <a:xfrm>
            <a:off x="3309569" y="2918465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46">
            <a:extLst>
              <a:ext uri="{FF2B5EF4-FFF2-40B4-BE49-F238E27FC236}">
                <a16:creationId xmlns:a16="http://schemas.microsoft.com/office/drawing/2014/main" id="{1FF12DE8-0CCC-4B63-A006-C8FB9E5E0D44}"/>
              </a:ext>
            </a:extLst>
          </p:cNvPr>
          <p:cNvSpPr txBox="1"/>
          <p:nvPr/>
        </p:nvSpPr>
        <p:spPr>
          <a:xfrm>
            <a:off x="3429933" y="3962500"/>
            <a:ext cx="145415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dirty="0">
                <a:latin typeface="Helvetica Neue"/>
                <a:cs typeface="Helvetica Neue"/>
              </a:rPr>
              <a:t>8</a:t>
            </a:r>
            <a:endParaRPr sz="1700" b="1" dirty="0">
              <a:latin typeface="Helvetica Neue"/>
              <a:cs typeface="Helvetica Neue"/>
            </a:endParaRPr>
          </a:p>
        </p:txBody>
      </p:sp>
      <p:sp>
        <p:nvSpPr>
          <p:cNvPr id="80" name="object 47">
            <a:extLst>
              <a:ext uri="{FF2B5EF4-FFF2-40B4-BE49-F238E27FC236}">
                <a16:creationId xmlns:a16="http://schemas.microsoft.com/office/drawing/2014/main" id="{94CA97F7-5C5B-4F7C-B3A8-00C5937EDC1F}"/>
              </a:ext>
            </a:extLst>
          </p:cNvPr>
          <p:cNvSpPr/>
          <p:nvPr/>
        </p:nvSpPr>
        <p:spPr>
          <a:xfrm>
            <a:off x="3337213" y="3938057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46">
            <a:extLst>
              <a:ext uri="{FF2B5EF4-FFF2-40B4-BE49-F238E27FC236}">
                <a16:creationId xmlns:a16="http://schemas.microsoft.com/office/drawing/2014/main" id="{7E169141-171A-43C7-AC53-1898E6920CB1}"/>
              </a:ext>
            </a:extLst>
          </p:cNvPr>
          <p:cNvSpPr txBox="1"/>
          <p:nvPr/>
        </p:nvSpPr>
        <p:spPr>
          <a:xfrm>
            <a:off x="3427826" y="4836473"/>
            <a:ext cx="145415" cy="2737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1700" b="1" spc="-5" dirty="0">
                <a:solidFill>
                  <a:srgbClr val="5C5E5F"/>
                </a:solidFill>
                <a:latin typeface="Helvetica Neue"/>
                <a:cs typeface="Helvetica Neue"/>
              </a:rPr>
              <a:t>9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82" name="object 47">
            <a:extLst>
              <a:ext uri="{FF2B5EF4-FFF2-40B4-BE49-F238E27FC236}">
                <a16:creationId xmlns:a16="http://schemas.microsoft.com/office/drawing/2014/main" id="{694EF92F-DE75-4D44-BF1F-F97F5D79068F}"/>
              </a:ext>
            </a:extLst>
          </p:cNvPr>
          <p:cNvSpPr/>
          <p:nvPr/>
        </p:nvSpPr>
        <p:spPr>
          <a:xfrm>
            <a:off x="3335106" y="4812030"/>
            <a:ext cx="340995" cy="340995"/>
          </a:xfrm>
          <a:custGeom>
            <a:avLst/>
            <a:gdLst/>
            <a:ahLst/>
            <a:cxnLst/>
            <a:rect l="l" t="t" r="r" b="b"/>
            <a:pathLst>
              <a:path w="340995" h="340994">
                <a:moveTo>
                  <a:pt x="340499" y="170256"/>
                </a:moveTo>
                <a:lnTo>
                  <a:pt x="334418" y="215512"/>
                </a:lnTo>
                <a:lnTo>
                  <a:pt x="317258" y="256179"/>
                </a:lnTo>
                <a:lnTo>
                  <a:pt x="290639" y="290634"/>
                </a:lnTo>
                <a:lnTo>
                  <a:pt x="256184" y="317255"/>
                </a:lnTo>
                <a:lnTo>
                  <a:pt x="215516" y="334418"/>
                </a:lnTo>
                <a:lnTo>
                  <a:pt x="170256" y="340499"/>
                </a:lnTo>
                <a:lnTo>
                  <a:pt x="124995" y="334418"/>
                </a:lnTo>
                <a:lnTo>
                  <a:pt x="84324" y="317255"/>
                </a:lnTo>
                <a:lnTo>
                  <a:pt x="49866" y="290634"/>
                </a:lnTo>
                <a:lnTo>
                  <a:pt x="23244" y="256179"/>
                </a:lnTo>
                <a:lnTo>
                  <a:pt x="6081" y="215512"/>
                </a:lnTo>
                <a:lnTo>
                  <a:pt x="0" y="170256"/>
                </a:lnTo>
                <a:lnTo>
                  <a:pt x="6081" y="124995"/>
                </a:lnTo>
                <a:lnTo>
                  <a:pt x="23244" y="84324"/>
                </a:lnTo>
                <a:lnTo>
                  <a:pt x="49866" y="49866"/>
                </a:lnTo>
                <a:lnTo>
                  <a:pt x="84324" y="23244"/>
                </a:lnTo>
                <a:lnTo>
                  <a:pt x="124995" y="6081"/>
                </a:lnTo>
                <a:lnTo>
                  <a:pt x="170256" y="0"/>
                </a:lnTo>
                <a:lnTo>
                  <a:pt x="215516" y="6081"/>
                </a:lnTo>
                <a:lnTo>
                  <a:pt x="256184" y="23244"/>
                </a:lnTo>
                <a:lnTo>
                  <a:pt x="290639" y="49866"/>
                </a:lnTo>
                <a:lnTo>
                  <a:pt x="317258" y="84324"/>
                </a:lnTo>
                <a:lnTo>
                  <a:pt x="334418" y="124995"/>
                </a:lnTo>
                <a:lnTo>
                  <a:pt x="340499" y="170256"/>
                </a:lnTo>
                <a:close/>
              </a:path>
            </a:pathLst>
          </a:custGeom>
          <a:ln w="38100">
            <a:solidFill>
              <a:srgbClr val="5C5E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5D4DE4E7-3A78-4C30-9E1B-58B183774529}"/>
              </a:ext>
            </a:extLst>
          </p:cNvPr>
          <p:cNvSpPr txBox="1"/>
          <p:nvPr/>
        </p:nvSpPr>
        <p:spPr>
          <a:xfrm>
            <a:off x="3252889" y="5704782"/>
            <a:ext cx="6943484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it-IT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Varianti in corso d'opera</a:t>
            </a:r>
          </a:p>
          <a:p>
            <a:endParaRPr lang="it-IT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sono ammesse varianti all’importo delle diverse tipologie di spesa proposte</a:t>
            </a:r>
            <a:endParaRPr lang="it-IT" b="1" u="sng" dirty="0"/>
          </a:p>
        </p:txBody>
      </p:sp>
    </p:spTree>
    <p:extLst>
      <p:ext uri="{BB962C8B-B14F-4D97-AF65-F5344CB8AC3E}">
        <p14:creationId xmlns:p14="http://schemas.microsoft.com/office/powerpoint/2010/main" val="1875775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554" y="657058"/>
            <a:ext cx="6828346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REGIME DI AIUTO E INTENSITA’ DELL’INTERVENTO</a:t>
            </a:r>
            <a:endParaRPr spc="-20" dirty="0"/>
          </a:p>
        </p:txBody>
      </p:sp>
      <p:sp>
        <p:nvSpPr>
          <p:cNvPr id="4" name="object 4"/>
          <p:cNvSpPr/>
          <p:nvPr/>
        </p:nvSpPr>
        <p:spPr>
          <a:xfrm>
            <a:off x="968717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64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8717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41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64" y="11353"/>
                </a:lnTo>
                <a:lnTo>
                  <a:pt x="11341" y="11353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103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5676" y="5689"/>
                </a:lnTo>
                <a:lnTo>
                  <a:pt x="0" y="5689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5676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226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41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41" y="11353"/>
                </a:lnTo>
                <a:lnTo>
                  <a:pt x="11341" y="5689"/>
                </a:lnTo>
                <a:close/>
              </a:path>
              <a:path w="11429" h="11429">
                <a:moveTo>
                  <a:pt x="11341" y="0"/>
                </a:moveTo>
                <a:lnTo>
                  <a:pt x="0" y="0"/>
                </a:lnTo>
                <a:lnTo>
                  <a:pt x="0" y="5676"/>
                </a:lnTo>
                <a:lnTo>
                  <a:pt x="11341" y="5676"/>
                </a:lnTo>
                <a:lnTo>
                  <a:pt x="11341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4349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472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00595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5689"/>
                </a:lnTo>
                <a:close/>
              </a:path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5676"/>
                </a:lnTo>
                <a:lnTo>
                  <a:pt x="11366" y="5676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810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6226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4349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2472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0595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11366" y="0"/>
                </a:moveTo>
                <a:lnTo>
                  <a:pt x="0" y="0"/>
                </a:lnTo>
                <a:lnTo>
                  <a:pt x="0" y="11353"/>
                </a:lnTo>
                <a:lnTo>
                  <a:pt x="11366" y="11353"/>
                </a:lnTo>
                <a:lnTo>
                  <a:pt x="1136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8103" y="599719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103" y="66785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8103" y="735964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2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8103" y="804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103" y="872210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8103" y="940333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66"/>
                </a:lnTo>
                <a:lnTo>
                  <a:pt x="5676" y="11366"/>
                </a:lnTo>
                <a:lnTo>
                  <a:pt x="10706" y="1136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28103" y="1008455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8103" y="107657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11353"/>
                </a:lnTo>
                <a:lnTo>
                  <a:pt x="5676" y="11353"/>
                </a:lnTo>
                <a:lnTo>
                  <a:pt x="10706" y="11353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03" y="1144701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19">
                <a:moveTo>
                  <a:pt x="10706" y="0"/>
                </a:moveTo>
                <a:lnTo>
                  <a:pt x="5676" y="0"/>
                </a:ln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5676" y="7556"/>
                </a:lnTo>
                <a:lnTo>
                  <a:pt x="10706" y="7556"/>
                </a:lnTo>
                <a:lnTo>
                  <a:pt x="10706" y="5676"/>
                </a:lnTo>
                <a:lnTo>
                  <a:pt x="10706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59981" y="4634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5689"/>
                </a:moveTo>
                <a:lnTo>
                  <a:pt x="0" y="5689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89"/>
                </a:lnTo>
                <a:close/>
              </a:path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59993" y="5315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9993" y="599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9993" y="6678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9993" y="73596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9981" y="80408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9993" y="872210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993" y="9403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66"/>
                </a:lnTo>
                <a:lnTo>
                  <a:pt x="11353" y="1136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993" y="100845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9993" y="107657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11353" y="0"/>
                </a:moveTo>
                <a:lnTo>
                  <a:pt x="0" y="0"/>
                </a:lnTo>
                <a:lnTo>
                  <a:pt x="0" y="11353"/>
                </a:lnTo>
                <a:lnTo>
                  <a:pt x="11353" y="11353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9981" y="1144701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29" h="7619">
                <a:moveTo>
                  <a:pt x="11353" y="0"/>
                </a:moveTo>
                <a:lnTo>
                  <a:pt x="0" y="0"/>
                </a:lnTo>
                <a:lnTo>
                  <a:pt x="0" y="5676"/>
                </a:lnTo>
                <a:lnTo>
                  <a:pt x="0" y="7556"/>
                </a:lnTo>
                <a:lnTo>
                  <a:pt x="11353" y="7556"/>
                </a:lnTo>
                <a:lnTo>
                  <a:pt x="11353" y="5676"/>
                </a:lnTo>
                <a:lnTo>
                  <a:pt x="11353" y="0"/>
                </a:lnTo>
                <a:close/>
              </a:path>
            </a:pathLst>
          </a:custGeom>
          <a:solidFill>
            <a:srgbClr val="5C5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259854" y="2238754"/>
            <a:ext cx="9316062" cy="696024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 marR="1783714" algn="just">
              <a:lnSpc>
                <a:spcPct val="70800"/>
              </a:lnSpc>
              <a:spcBef>
                <a:spcPts val="800"/>
              </a:spcBef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Il contributo può essere concesso all’interno del “Quadro temporaneo per le misure di aiuti di Stato a sostegno dell’economia nell’attuale emergenza del Covid-19”</a:t>
            </a:r>
            <a:endParaRPr sz="1700" dirty="0">
              <a:latin typeface="Helvetica Neue"/>
              <a:cs typeface="Helvetica Neue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800160" y="2334648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8529728" y="488193"/>
            <a:ext cx="1405255" cy="121285"/>
            <a:chOff x="8529728" y="488193"/>
            <a:chExt cx="1405255" cy="12128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9728" y="488193"/>
              <a:ext cx="89674" cy="1209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41269" y="489866"/>
              <a:ext cx="99390" cy="11776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7731" y="489864"/>
              <a:ext cx="186783" cy="11927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769616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99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99" y="117767"/>
                  </a:lnTo>
                  <a:lnTo>
                    <a:pt x="2139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80100" y="489864"/>
              <a:ext cx="91465" cy="1192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04381" y="489861"/>
              <a:ext cx="93725" cy="11776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530937" y="489877"/>
              <a:ext cx="92862" cy="11775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52748" y="489863"/>
              <a:ext cx="92481" cy="11776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824510" y="490032"/>
              <a:ext cx="109994" cy="1176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9774199" y="489864"/>
              <a:ext cx="21590" cy="118110"/>
            </a:xfrm>
            <a:custGeom>
              <a:avLst/>
              <a:gdLst/>
              <a:ahLst/>
              <a:cxnLst/>
              <a:rect l="l" t="t" r="r" b="b"/>
              <a:pathLst>
                <a:path w="21590" h="118109">
                  <a:moveTo>
                    <a:pt x="21374" y="0"/>
                  </a:moveTo>
                  <a:lnTo>
                    <a:pt x="0" y="0"/>
                  </a:lnTo>
                  <a:lnTo>
                    <a:pt x="0" y="117767"/>
                  </a:lnTo>
                  <a:lnTo>
                    <a:pt x="21374" y="117767"/>
                  </a:lnTo>
                  <a:lnTo>
                    <a:pt x="2137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165672" y="489868"/>
              <a:ext cx="89357" cy="11775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47353" y="489868"/>
              <a:ext cx="89369" cy="117754"/>
            </a:xfrm>
            <a:prstGeom prst="rect">
              <a:avLst/>
            </a:prstGeom>
          </p:spPr>
        </p:pic>
      </p:grpSp>
      <p:pic>
        <p:nvPicPr>
          <p:cNvPr id="52" name="object 5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08579" y="413767"/>
            <a:ext cx="248900" cy="27445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537223" y="690576"/>
            <a:ext cx="1125979" cy="38914"/>
          </a:xfrm>
          <a:prstGeom prst="rect">
            <a:avLst/>
          </a:prstGeom>
        </p:spPr>
      </p:pic>
      <p:grpSp>
        <p:nvGrpSpPr>
          <p:cNvPr id="54" name="Gruppo 53">
            <a:extLst>
              <a:ext uri="{FF2B5EF4-FFF2-40B4-BE49-F238E27FC236}">
                <a16:creationId xmlns:a16="http://schemas.microsoft.com/office/drawing/2014/main" id="{F85D4099-D09D-2A41-BF3E-AE19EB95D2E5}"/>
              </a:ext>
            </a:extLst>
          </p:cNvPr>
          <p:cNvGrpSpPr/>
          <p:nvPr/>
        </p:nvGrpSpPr>
        <p:grpSpPr>
          <a:xfrm>
            <a:off x="8847911" y="5742254"/>
            <a:ext cx="1735625" cy="1735620"/>
            <a:chOff x="8847911" y="5742254"/>
            <a:chExt cx="1735625" cy="1735620"/>
          </a:xfrm>
        </p:grpSpPr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74E60C81-718D-A749-83D9-ADF5427C6ADD}"/>
                </a:ext>
              </a:extLst>
            </p:cNvPr>
            <p:cNvSpPr/>
            <p:nvPr/>
          </p:nvSpPr>
          <p:spPr>
            <a:xfrm>
              <a:off x="893432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5017C883-18EF-B144-976E-648DEF16E65D}"/>
                </a:ext>
              </a:extLst>
            </p:cNvPr>
            <p:cNvSpPr/>
            <p:nvPr/>
          </p:nvSpPr>
          <p:spPr>
            <a:xfrm>
              <a:off x="893432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3DE29237-8634-1C40-BB57-7DE9180A5E21}"/>
                </a:ext>
              </a:extLst>
            </p:cNvPr>
            <p:cNvSpPr/>
            <p:nvPr/>
          </p:nvSpPr>
          <p:spPr>
            <a:xfrm>
              <a:off x="893432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12"/>
                  </a:moveTo>
                  <a:lnTo>
                    <a:pt x="7188" y="0"/>
                  </a:lnTo>
                  <a:lnTo>
                    <a:pt x="0" y="12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12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6134C93A-1709-A549-833D-09F1DA861974}"/>
                </a:ext>
              </a:extLst>
            </p:cNvPr>
            <p:cNvSpPr/>
            <p:nvPr/>
          </p:nvSpPr>
          <p:spPr>
            <a:xfrm>
              <a:off x="902070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70" y="0"/>
                  </a:lnTo>
                  <a:lnTo>
                    <a:pt x="12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27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B8469C73-2588-8D4A-AF11-650471A886FE}"/>
                </a:ext>
              </a:extLst>
            </p:cNvPr>
            <p:cNvSpPr/>
            <p:nvPr/>
          </p:nvSpPr>
          <p:spPr>
            <a:xfrm>
              <a:off x="9020709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482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127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07552C60-26BE-1240-8352-C5CD148953D1}"/>
                </a:ext>
              </a:extLst>
            </p:cNvPr>
            <p:cNvSpPr/>
            <p:nvPr/>
          </p:nvSpPr>
          <p:spPr>
            <a:xfrm>
              <a:off x="893432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12471" y="0"/>
                  </a:ln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0502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0AC17327-FE2B-614C-B862-18C300FC4AB2}"/>
                </a:ext>
              </a:extLst>
            </p:cNvPr>
            <p:cNvSpPr/>
            <p:nvPr/>
          </p:nvSpPr>
          <p:spPr>
            <a:xfrm>
              <a:off x="88479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90666E10-E444-DB4C-B83E-C5EFFD7C925F}"/>
                </a:ext>
              </a:extLst>
            </p:cNvPr>
            <p:cNvSpPr/>
            <p:nvPr/>
          </p:nvSpPr>
          <p:spPr>
            <a:xfrm>
              <a:off x="893432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F1643DB0-48E6-7D41-9A60-FD22DF91EDED}"/>
                </a:ext>
              </a:extLst>
            </p:cNvPr>
            <p:cNvSpPr/>
            <p:nvPr/>
          </p:nvSpPr>
          <p:spPr>
            <a:xfrm>
              <a:off x="902072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B1B97173-85D5-264C-933A-42411D33F4C0}"/>
                </a:ext>
              </a:extLst>
            </p:cNvPr>
            <p:cNvSpPr/>
            <p:nvPr/>
          </p:nvSpPr>
          <p:spPr>
            <a:xfrm>
              <a:off x="910711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C4DDB5B7-5134-3D41-B8CD-024370CF7C13}"/>
                </a:ext>
              </a:extLst>
            </p:cNvPr>
            <p:cNvSpPr/>
            <p:nvPr/>
          </p:nvSpPr>
          <p:spPr>
            <a:xfrm>
              <a:off x="91935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8415EE2E-25CE-0B4C-9538-A2B8C66DFC91}"/>
                </a:ext>
              </a:extLst>
            </p:cNvPr>
            <p:cNvSpPr/>
            <p:nvPr/>
          </p:nvSpPr>
          <p:spPr>
            <a:xfrm>
              <a:off x="927992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7">
              <a:extLst>
                <a:ext uri="{FF2B5EF4-FFF2-40B4-BE49-F238E27FC236}">
                  <a16:creationId xmlns:a16="http://schemas.microsoft.com/office/drawing/2014/main" id="{E0CC08FC-4ED9-3348-9F03-725F7B90FC91}"/>
                </a:ext>
              </a:extLst>
            </p:cNvPr>
            <p:cNvSpPr/>
            <p:nvPr/>
          </p:nvSpPr>
          <p:spPr>
            <a:xfrm>
              <a:off x="9366313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8">
              <a:extLst>
                <a:ext uri="{FF2B5EF4-FFF2-40B4-BE49-F238E27FC236}">
                  <a16:creationId xmlns:a16="http://schemas.microsoft.com/office/drawing/2014/main" id="{43B1D978-85CB-7543-90BB-C9682C38C09A}"/>
                </a:ext>
              </a:extLst>
            </p:cNvPr>
            <p:cNvSpPr/>
            <p:nvPr/>
          </p:nvSpPr>
          <p:spPr>
            <a:xfrm>
              <a:off x="9452712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9">
              <a:extLst>
                <a:ext uri="{FF2B5EF4-FFF2-40B4-BE49-F238E27FC236}">
                  <a16:creationId xmlns:a16="http://schemas.microsoft.com/office/drawing/2014/main" id="{535FEA63-2572-A04C-978E-1F1395B61FC3}"/>
                </a:ext>
              </a:extLst>
            </p:cNvPr>
            <p:cNvSpPr/>
            <p:nvPr/>
          </p:nvSpPr>
          <p:spPr>
            <a:xfrm>
              <a:off x="953909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7200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0">
              <a:extLst>
                <a:ext uri="{FF2B5EF4-FFF2-40B4-BE49-F238E27FC236}">
                  <a16:creationId xmlns:a16="http://schemas.microsoft.com/office/drawing/2014/main" id="{A0BAD97B-EF83-0246-A48A-476E9F112138}"/>
                </a:ext>
              </a:extLst>
            </p:cNvPr>
            <p:cNvSpPr/>
            <p:nvPr/>
          </p:nvSpPr>
          <p:spPr>
            <a:xfrm>
              <a:off x="9625508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31">
              <a:extLst>
                <a:ext uri="{FF2B5EF4-FFF2-40B4-BE49-F238E27FC236}">
                  <a16:creationId xmlns:a16="http://schemas.microsoft.com/office/drawing/2014/main" id="{C0655524-16E8-484B-B65E-217976E8F1D6}"/>
                </a:ext>
              </a:extLst>
            </p:cNvPr>
            <p:cNvSpPr/>
            <p:nvPr/>
          </p:nvSpPr>
          <p:spPr>
            <a:xfrm>
              <a:off x="971190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32">
              <a:extLst>
                <a:ext uri="{FF2B5EF4-FFF2-40B4-BE49-F238E27FC236}">
                  <a16:creationId xmlns:a16="http://schemas.microsoft.com/office/drawing/2014/main" id="{02E4722A-4E1A-3544-9297-D9E7567D9D7C}"/>
                </a:ext>
              </a:extLst>
            </p:cNvPr>
            <p:cNvSpPr/>
            <p:nvPr/>
          </p:nvSpPr>
          <p:spPr>
            <a:xfrm>
              <a:off x="9798317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33">
              <a:extLst>
                <a:ext uri="{FF2B5EF4-FFF2-40B4-BE49-F238E27FC236}">
                  <a16:creationId xmlns:a16="http://schemas.microsoft.com/office/drawing/2014/main" id="{EDB5190C-B54E-9E4F-AA4A-E40643BD00C4}"/>
                </a:ext>
              </a:extLst>
            </p:cNvPr>
            <p:cNvSpPr/>
            <p:nvPr/>
          </p:nvSpPr>
          <p:spPr>
            <a:xfrm>
              <a:off x="988471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34">
              <a:extLst>
                <a:ext uri="{FF2B5EF4-FFF2-40B4-BE49-F238E27FC236}">
                  <a16:creationId xmlns:a16="http://schemas.microsoft.com/office/drawing/2014/main" id="{65DE355C-5D16-DD4A-AC48-BF9E916C7787}"/>
                </a:ext>
              </a:extLst>
            </p:cNvPr>
            <p:cNvSpPr/>
            <p:nvPr/>
          </p:nvSpPr>
          <p:spPr>
            <a:xfrm>
              <a:off x="997112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5">
              <a:extLst>
                <a:ext uri="{FF2B5EF4-FFF2-40B4-BE49-F238E27FC236}">
                  <a16:creationId xmlns:a16="http://schemas.microsoft.com/office/drawing/2014/main" id="{88CEBB7A-0E18-9C4F-A85C-BEC97EE1E835}"/>
                </a:ext>
              </a:extLst>
            </p:cNvPr>
            <p:cNvSpPr/>
            <p:nvPr/>
          </p:nvSpPr>
          <p:spPr>
            <a:xfrm>
              <a:off x="10057511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6">
              <a:extLst>
                <a:ext uri="{FF2B5EF4-FFF2-40B4-BE49-F238E27FC236}">
                  <a16:creationId xmlns:a16="http://schemas.microsoft.com/office/drawing/2014/main" id="{0E582564-6D5D-CD45-811E-F31F3DEADE68}"/>
                </a:ext>
              </a:extLst>
            </p:cNvPr>
            <p:cNvSpPr/>
            <p:nvPr/>
          </p:nvSpPr>
          <p:spPr>
            <a:xfrm>
              <a:off x="10143909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7">
              <a:extLst>
                <a:ext uri="{FF2B5EF4-FFF2-40B4-BE49-F238E27FC236}">
                  <a16:creationId xmlns:a16="http://schemas.microsoft.com/office/drawing/2014/main" id="{24195EF9-3BB9-2C4D-ADA4-F6871665D846}"/>
                </a:ext>
              </a:extLst>
            </p:cNvPr>
            <p:cNvSpPr/>
            <p:nvPr/>
          </p:nvSpPr>
          <p:spPr>
            <a:xfrm>
              <a:off x="10230320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8">
              <a:extLst>
                <a:ext uri="{FF2B5EF4-FFF2-40B4-BE49-F238E27FC236}">
                  <a16:creationId xmlns:a16="http://schemas.microsoft.com/office/drawing/2014/main" id="{7AB16408-61C5-134E-8226-09C52F08A35D}"/>
                </a:ext>
              </a:extLst>
            </p:cNvPr>
            <p:cNvSpPr/>
            <p:nvPr/>
          </p:nvSpPr>
          <p:spPr>
            <a:xfrm>
              <a:off x="10316705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9">
              <a:extLst>
                <a:ext uri="{FF2B5EF4-FFF2-40B4-BE49-F238E27FC236}">
                  <a16:creationId xmlns:a16="http://schemas.microsoft.com/office/drawing/2014/main" id="{34DC8ECA-BFA7-DC4A-BA3A-6184F870BFBE}"/>
                </a:ext>
              </a:extLst>
            </p:cNvPr>
            <p:cNvSpPr/>
            <p:nvPr/>
          </p:nvSpPr>
          <p:spPr>
            <a:xfrm>
              <a:off x="10403116" y="57422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76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401"/>
                  </a:lnTo>
                  <a:lnTo>
                    <a:pt x="14376" y="14401"/>
                  </a:lnTo>
                  <a:lnTo>
                    <a:pt x="14376" y="7200"/>
                  </a:lnTo>
                  <a:lnTo>
                    <a:pt x="14376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0">
              <a:extLst>
                <a:ext uri="{FF2B5EF4-FFF2-40B4-BE49-F238E27FC236}">
                  <a16:creationId xmlns:a16="http://schemas.microsoft.com/office/drawing/2014/main" id="{20424D15-7DB6-3C4F-A763-264770B0B929}"/>
                </a:ext>
              </a:extLst>
            </p:cNvPr>
            <p:cNvSpPr/>
            <p:nvPr/>
          </p:nvSpPr>
          <p:spPr>
            <a:xfrm>
              <a:off x="88479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41">
              <a:extLst>
                <a:ext uri="{FF2B5EF4-FFF2-40B4-BE49-F238E27FC236}">
                  <a16:creationId xmlns:a16="http://schemas.microsoft.com/office/drawing/2014/main" id="{C83E07FD-FB67-4C45-9D74-84BD7DCE51A6}"/>
                </a:ext>
              </a:extLst>
            </p:cNvPr>
            <p:cNvSpPr/>
            <p:nvPr/>
          </p:nvSpPr>
          <p:spPr>
            <a:xfrm>
              <a:off x="884792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42">
              <a:extLst>
                <a:ext uri="{FF2B5EF4-FFF2-40B4-BE49-F238E27FC236}">
                  <a16:creationId xmlns:a16="http://schemas.microsoft.com/office/drawing/2014/main" id="{1FDFD6FB-80D9-1B4E-AB82-F44B7F5E30C1}"/>
                </a:ext>
              </a:extLst>
            </p:cNvPr>
            <p:cNvSpPr/>
            <p:nvPr/>
          </p:nvSpPr>
          <p:spPr>
            <a:xfrm>
              <a:off x="884792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43">
              <a:extLst>
                <a:ext uri="{FF2B5EF4-FFF2-40B4-BE49-F238E27FC236}">
                  <a16:creationId xmlns:a16="http://schemas.microsoft.com/office/drawing/2014/main" id="{320C33BD-C930-A74F-802F-41F74CCC5D90}"/>
                </a:ext>
              </a:extLst>
            </p:cNvPr>
            <p:cNvSpPr/>
            <p:nvPr/>
          </p:nvSpPr>
          <p:spPr>
            <a:xfrm>
              <a:off x="884792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44">
              <a:extLst>
                <a:ext uri="{FF2B5EF4-FFF2-40B4-BE49-F238E27FC236}">
                  <a16:creationId xmlns:a16="http://schemas.microsoft.com/office/drawing/2014/main" id="{DA56743C-CA27-F342-A66C-5083EAB99A58}"/>
                </a:ext>
              </a:extLst>
            </p:cNvPr>
            <p:cNvSpPr/>
            <p:nvPr/>
          </p:nvSpPr>
          <p:spPr>
            <a:xfrm>
              <a:off x="884792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45">
              <a:extLst>
                <a:ext uri="{FF2B5EF4-FFF2-40B4-BE49-F238E27FC236}">
                  <a16:creationId xmlns:a16="http://schemas.microsoft.com/office/drawing/2014/main" id="{885D6B5C-3F1A-6F49-B3EC-E8BD26BDC704}"/>
                </a:ext>
              </a:extLst>
            </p:cNvPr>
            <p:cNvSpPr/>
            <p:nvPr/>
          </p:nvSpPr>
          <p:spPr>
            <a:xfrm>
              <a:off x="893432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46">
              <a:extLst>
                <a:ext uri="{FF2B5EF4-FFF2-40B4-BE49-F238E27FC236}">
                  <a16:creationId xmlns:a16="http://schemas.microsoft.com/office/drawing/2014/main" id="{BD7CE326-B694-7044-A27B-3699D24E0CDE}"/>
                </a:ext>
              </a:extLst>
            </p:cNvPr>
            <p:cNvSpPr/>
            <p:nvPr/>
          </p:nvSpPr>
          <p:spPr>
            <a:xfrm>
              <a:off x="893432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47">
              <a:extLst>
                <a:ext uri="{FF2B5EF4-FFF2-40B4-BE49-F238E27FC236}">
                  <a16:creationId xmlns:a16="http://schemas.microsoft.com/office/drawing/2014/main" id="{4A94A162-9295-1948-825F-52AD2D33E9CD}"/>
                </a:ext>
              </a:extLst>
            </p:cNvPr>
            <p:cNvSpPr/>
            <p:nvPr/>
          </p:nvSpPr>
          <p:spPr>
            <a:xfrm>
              <a:off x="9020708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48">
              <a:extLst>
                <a:ext uri="{FF2B5EF4-FFF2-40B4-BE49-F238E27FC236}">
                  <a16:creationId xmlns:a16="http://schemas.microsoft.com/office/drawing/2014/main" id="{2EAFF544-2795-A04B-9BB8-AAAF8EF15458}"/>
                </a:ext>
              </a:extLst>
            </p:cNvPr>
            <p:cNvSpPr/>
            <p:nvPr/>
          </p:nvSpPr>
          <p:spPr>
            <a:xfrm>
              <a:off x="9020708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9">
              <a:extLst>
                <a:ext uri="{FF2B5EF4-FFF2-40B4-BE49-F238E27FC236}">
                  <a16:creationId xmlns:a16="http://schemas.microsoft.com/office/drawing/2014/main" id="{AF60AA5E-F60D-1745-979F-E325197E94FD}"/>
                </a:ext>
              </a:extLst>
            </p:cNvPr>
            <p:cNvSpPr/>
            <p:nvPr/>
          </p:nvSpPr>
          <p:spPr>
            <a:xfrm>
              <a:off x="9020708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0">
              <a:extLst>
                <a:ext uri="{FF2B5EF4-FFF2-40B4-BE49-F238E27FC236}">
                  <a16:creationId xmlns:a16="http://schemas.microsoft.com/office/drawing/2014/main" id="{8A771870-7D0F-374C-8417-D8E3FEF3B640}"/>
                </a:ext>
              </a:extLst>
            </p:cNvPr>
            <p:cNvSpPr/>
            <p:nvPr/>
          </p:nvSpPr>
          <p:spPr>
            <a:xfrm>
              <a:off x="9107119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51">
              <a:extLst>
                <a:ext uri="{FF2B5EF4-FFF2-40B4-BE49-F238E27FC236}">
                  <a16:creationId xmlns:a16="http://schemas.microsoft.com/office/drawing/2014/main" id="{8534CFD0-CE67-A847-A477-A64CF6A444FE}"/>
                </a:ext>
              </a:extLst>
            </p:cNvPr>
            <p:cNvSpPr/>
            <p:nvPr/>
          </p:nvSpPr>
          <p:spPr>
            <a:xfrm>
              <a:off x="910710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52">
              <a:extLst>
                <a:ext uri="{FF2B5EF4-FFF2-40B4-BE49-F238E27FC236}">
                  <a16:creationId xmlns:a16="http://schemas.microsoft.com/office/drawing/2014/main" id="{A348AF8C-C4AE-DF41-A957-2A99B2D505F6}"/>
                </a:ext>
              </a:extLst>
            </p:cNvPr>
            <p:cNvSpPr/>
            <p:nvPr/>
          </p:nvSpPr>
          <p:spPr>
            <a:xfrm>
              <a:off x="910710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53">
              <a:extLst>
                <a:ext uri="{FF2B5EF4-FFF2-40B4-BE49-F238E27FC236}">
                  <a16:creationId xmlns:a16="http://schemas.microsoft.com/office/drawing/2014/main" id="{02D23FF8-E687-EF4C-9B04-86BAB791DFD5}"/>
                </a:ext>
              </a:extLst>
            </p:cNvPr>
            <p:cNvSpPr/>
            <p:nvPr/>
          </p:nvSpPr>
          <p:spPr>
            <a:xfrm>
              <a:off x="910710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54">
              <a:extLst>
                <a:ext uri="{FF2B5EF4-FFF2-40B4-BE49-F238E27FC236}">
                  <a16:creationId xmlns:a16="http://schemas.microsoft.com/office/drawing/2014/main" id="{ADC7524D-2C20-DB4A-923A-D2649732D1F2}"/>
                </a:ext>
              </a:extLst>
            </p:cNvPr>
            <p:cNvSpPr/>
            <p:nvPr/>
          </p:nvSpPr>
          <p:spPr>
            <a:xfrm>
              <a:off x="910710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55">
              <a:extLst>
                <a:ext uri="{FF2B5EF4-FFF2-40B4-BE49-F238E27FC236}">
                  <a16:creationId xmlns:a16="http://schemas.microsoft.com/office/drawing/2014/main" id="{44927574-E92B-2640-A32E-C10F22262FAE}"/>
                </a:ext>
              </a:extLst>
            </p:cNvPr>
            <p:cNvSpPr/>
            <p:nvPr/>
          </p:nvSpPr>
          <p:spPr>
            <a:xfrm>
              <a:off x="9193517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7213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56">
              <a:extLst>
                <a:ext uri="{FF2B5EF4-FFF2-40B4-BE49-F238E27FC236}">
                  <a16:creationId xmlns:a16="http://schemas.microsoft.com/office/drawing/2014/main" id="{BFC6D275-54CD-434F-973A-451E6B721C24}"/>
                </a:ext>
              </a:extLst>
            </p:cNvPr>
            <p:cNvSpPr/>
            <p:nvPr/>
          </p:nvSpPr>
          <p:spPr>
            <a:xfrm>
              <a:off x="919349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7">
              <a:extLst>
                <a:ext uri="{FF2B5EF4-FFF2-40B4-BE49-F238E27FC236}">
                  <a16:creationId xmlns:a16="http://schemas.microsoft.com/office/drawing/2014/main" id="{7E379FE0-2B6C-B640-9408-D494E3D776BD}"/>
                </a:ext>
              </a:extLst>
            </p:cNvPr>
            <p:cNvSpPr/>
            <p:nvPr/>
          </p:nvSpPr>
          <p:spPr>
            <a:xfrm>
              <a:off x="9193491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8">
              <a:extLst>
                <a:ext uri="{FF2B5EF4-FFF2-40B4-BE49-F238E27FC236}">
                  <a16:creationId xmlns:a16="http://schemas.microsoft.com/office/drawing/2014/main" id="{55B87D02-2664-9944-AE5F-2FF40D3BD7FE}"/>
                </a:ext>
              </a:extLst>
            </p:cNvPr>
            <p:cNvSpPr/>
            <p:nvPr/>
          </p:nvSpPr>
          <p:spPr>
            <a:xfrm>
              <a:off x="919349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59">
              <a:extLst>
                <a:ext uri="{FF2B5EF4-FFF2-40B4-BE49-F238E27FC236}">
                  <a16:creationId xmlns:a16="http://schemas.microsoft.com/office/drawing/2014/main" id="{789F0DB3-5C22-0E44-951D-DC77C7D89ABD}"/>
                </a:ext>
              </a:extLst>
            </p:cNvPr>
            <p:cNvSpPr/>
            <p:nvPr/>
          </p:nvSpPr>
          <p:spPr>
            <a:xfrm>
              <a:off x="919349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60">
              <a:extLst>
                <a:ext uri="{FF2B5EF4-FFF2-40B4-BE49-F238E27FC236}">
                  <a16:creationId xmlns:a16="http://schemas.microsoft.com/office/drawing/2014/main" id="{A16AE281-9C64-4E41-AE57-CC4CD86CCE7C}"/>
                </a:ext>
              </a:extLst>
            </p:cNvPr>
            <p:cNvSpPr/>
            <p:nvPr/>
          </p:nvSpPr>
          <p:spPr>
            <a:xfrm>
              <a:off x="9279928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61">
              <a:extLst>
                <a:ext uri="{FF2B5EF4-FFF2-40B4-BE49-F238E27FC236}">
                  <a16:creationId xmlns:a16="http://schemas.microsoft.com/office/drawing/2014/main" id="{E3FEBB1F-4E8D-EF41-B0DA-A0786B88B774}"/>
                </a:ext>
              </a:extLst>
            </p:cNvPr>
            <p:cNvSpPr/>
            <p:nvPr/>
          </p:nvSpPr>
          <p:spPr>
            <a:xfrm>
              <a:off x="927991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62">
              <a:extLst>
                <a:ext uri="{FF2B5EF4-FFF2-40B4-BE49-F238E27FC236}">
                  <a16:creationId xmlns:a16="http://schemas.microsoft.com/office/drawing/2014/main" id="{273ECF7E-6464-E64A-A1B8-D9CFCAA4A651}"/>
                </a:ext>
              </a:extLst>
            </p:cNvPr>
            <p:cNvSpPr/>
            <p:nvPr/>
          </p:nvSpPr>
          <p:spPr>
            <a:xfrm>
              <a:off x="927991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63">
              <a:extLst>
                <a:ext uri="{FF2B5EF4-FFF2-40B4-BE49-F238E27FC236}">
                  <a16:creationId xmlns:a16="http://schemas.microsoft.com/office/drawing/2014/main" id="{92A6E51D-486A-7B4D-AE28-8088BA6F07BA}"/>
                </a:ext>
              </a:extLst>
            </p:cNvPr>
            <p:cNvSpPr/>
            <p:nvPr/>
          </p:nvSpPr>
          <p:spPr>
            <a:xfrm>
              <a:off x="927991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4">
              <a:extLst>
                <a:ext uri="{FF2B5EF4-FFF2-40B4-BE49-F238E27FC236}">
                  <a16:creationId xmlns:a16="http://schemas.microsoft.com/office/drawing/2014/main" id="{886ABFD2-0061-8345-943B-43204833BAF2}"/>
                </a:ext>
              </a:extLst>
            </p:cNvPr>
            <p:cNvSpPr/>
            <p:nvPr/>
          </p:nvSpPr>
          <p:spPr>
            <a:xfrm>
              <a:off x="927991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65">
              <a:extLst>
                <a:ext uri="{FF2B5EF4-FFF2-40B4-BE49-F238E27FC236}">
                  <a16:creationId xmlns:a16="http://schemas.microsoft.com/office/drawing/2014/main" id="{55BBC644-0F23-7545-B741-69DC52825790}"/>
                </a:ext>
              </a:extLst>
            </p:cNvPr>
            <p:cNvSpPr/>
            <p:nvPr/>
          </p:nvSpPr>
          <p:spPr>
            <a:xfrm>
              <a:off x="9366313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7213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66">
              <a:extLst>
                <a:ext uri="{FF2B5EF4-FFF2-40B4-BE49-F238E27FC236}">
                  <a16:creationId xmlns:a16="http://schemas.microsoft.com/office/drawing/2014/main" id="{7FE70A49-2EE0-A54B-B8FF-CE6E0D99122C}"/>
                </a:ext>
              </a:extLst>
            </p:cNvPr>
            <p:cNvSpPr/>
            <p:nvPr/>
          </p:nvSpPr>
          <p:spPr>
            <a:xfrm>
              <a:off x="9366313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67">
              <a:extLst>
                <a:ext uri="{FF2B5EF4-FFF2-40B4-BE49-F238E27FC236}">
                  <a16:creationId xmlns:a16="http://schemas.microsoft.com/office/drawing/2014/main" id="{1FD84918-A1F3-E34B-AE74-FB4225E440FF}"/>
                </a:ext>
              </a:extLst>
            </p:cNvPr>
            <p:cNvSpPr/>
            <p:nvPr/>
          </p:nvSpPr>
          <p:spPr>
            <a:xfrm>
              <a:off x="9366313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68">
              <a:extLst>
                <a:ext uri="{FF2B5EF4-FFF2-40B4-BE49-F238E27FC236}">
                  <a16:creationId xmlns:a16="http://schemas.microsoft.com/office/drawing/2014/main" id="{C9EB506A-701D-3744-B0ED-2DEE46E1B1D2}"/>
                </a:ext>
              </a:extLst>
            </p:cNvPr>
            <p:cNvSpPr/>
            <p:nvPr/>
          </p:nvSpPr>
          <p:spPr>
            <a:xfrm>
              <a:off x="93663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9">
              <a:extLst>
                <a:ext uri="{FF2B5EF4-FFF2-40B4-BE49-F238E27FC236}">
                  <a16:creationId xmlns:a16="http://schemas.microsoft.com/office/drawing/2014/main" id="{C6179043-06E9-B847-B6D6-1A5218B4F99E}"/>
                </a:ext>
              </a:extLst>
            </p:cNvPr>
            <p:cNvSpPr/>
            <p:nvPr/>
          </p:nvSpPr>
          <p:spPr>
            <a:xfrm>
              <a:off x="93663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0">
              <a:extLst>
                <a:ext uri="{FF2B5EF4-FFF2-40B4-BE49-F238E27FC236}">
                  <a16:creationId xmlns:a16="http://schemas.microsoft.com/office/drawing/2014/main" id="{6E2CC43F-A24A-4247-B704-C166ADE794E6}"/>
                </a:ext>
              </a:extLst>
            </p:cNvPr>
            <p:cNvSpPr/>
            <p:nvPr/>
          </p:nvSpPr>
          <p:spPr>
            <a:xfrm>
              <a:off x="9452712" y="61742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13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7213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71">
              <a:extLst>
                <a:ext uri="{FF2B5EF4-FFF2-40B4-BE49-F238E27FC236}">
                  <a16:creationId xmlns:a16="http://schemas.microsoft.com/office/drawing/2014/main" id="{EF8E7B36-8BD5-1E47-BF36-67C5669B6FC3}"/>
                </a:ext>
              </a:extLst>
            </p:cNvPr>
            <p:cNvSpPr/>
            <p:nvPr/>
          </p:nvSpPr>
          <p:spPr>
            <a:xfrm>
              <a:off x="9452711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72">
              <a:extLst>
                <a:ext uri="{FF2B5EF4-FFF2-40B4-BE49-F238E27FC236}">
                  <a16:creationId xmlns:a16="http://schemas.microsoft.com/office/drawing/2014/main" id="{5CD19548-9EF8-F34A-916A-ADD3C62C1506}"/>
                </a:ext>
              </a:extLst>
            </p:cNvPr>
            <p:cNvSpPr/>
            <p:nvPr/>
          </p:nvSpPr>
          <p:spPr>
            <a:xfrm>
              <a:off x="9452711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73">
              <a:extLst>
                <a:ext uri="{FF2B5EF4-FFF2-40B4-BE49-F238E27FC236}">
                  <a16:creationId xmlns:a16="http://schemas.microsoft.com/office/drawing/2014/main" id="{8F345FA3-F5A0-544E-AA67-62D6D892C4EB}"/>
                </a:ext>
              </a:extLst>
            </p:cNvPr>
            <p:cNvSpPr/>
            <p:nvPr/>
          </p:nvSpPr>
          <p:spPr>
            <a:xfrm>
              <a:off x="9452711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74">
              <a:extLst>
                <a:ext uri="{FF2B5EF4-FFF2-40B4-BE49-F238E27FC236}">
                  <a16:creationId xmlns:a16="http://schemas.microsoft.com/office/drawing/2014/main" id="{1F3E3C31-7E1A-5B49-864B-E6201EACD867}"/>
                </a:ext>
              </a:extLst>
            </p:cNvPr>
            <p:cNvSpPr/>
            <p:nvPr/>
          </p:nvSpPr>
          <p:spPr>
            <a:xfrm>
              <a:off x="9452711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75">
              <a:extLst>
                <a:ext uri="{FF2B5EF4-FFF2-40B4-BE49-F238E27FC236}">
                  <a16:creationId xmlns:a16="http://schemas.microsoft.com/office/drawing/2014/main" id="{70E7F35D-909C-DA41-98D6-528522426137}"/>
                </a:ext>
              </a:extLst>
            </p:cNvPr>
            <p:cNvSpPr/>
            <p:nvPr/>
          </p:nvSpPr>
          <p:spPr>
            <a:xfrm>
              <a:off x="95390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76">
              <a:extLst>
                <a:ext uri="{FF2B5EF4-FFF2-40B4-BE49-F238E27FC236}">
                  <a16:creationId xmlns:a16="http://schemas.microsoft.com/office/drawing/2014/main" id="{E4074E4D-74C0-F64E-B65F-65095EC9B274}"/>
                </a:ext>
              </a:extLst>
            </p:cNvPr>
            <p:cNvSpPr/>
            <p:nvPr/>
          </p:nvSpPr>
          <p:spPr>
            <a:xfrm>
              <a:off x="9539096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77">
              <a:extLst>
                <a:ext uri="{FF2B5EF4-FFF2-40B4-BE49-F238E27FC236}">
                  <a16:creationId xmlns:a16="http://schemas.microsoft.com/office/drawing/2014/main" id="{F38B37F2-9CDD-1643-B941-D0895394A29E}"/>
                </a:ext>
              </a:extLst>
            </p:cNvPr>
            <p:cNvSpPr/>
            <p:nvPr/>
          </p:nvSpPr>
          <p:spPr>
            <a:xfrm>
              <a:off x="95390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78">
              <a:extLst>
                <a:ext uri="{FF2B5EF4-FFF2-40B4-BE49-F238E27FC236}">
                  <a16:creationId xmlns:a16="http://schemas.microsoft.com/office/drawing/2014/main" id="{FFAA12FA-9BEF-8B4F-901F-C2525862C2B0}"/>
                </a:ext>
              </a:extLst>
            </p:cNvPr>
            <p:cNvSpPr/>
            <p:nvPr/>
          </p:nvSpPr>
          <p:spPr>
            <a:xfrm>
              <a:off x="95390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79">
              <a:extLst>
                <a:ext uri="{FF2B5EF4-FFF2-40B4-BE49-F238E27FC236}">
                  <a16:creationId xmlns:a16="http://schemas.microsoft.com/office/drawing/2014/main" id="{130D54A2-D973-8C45-91C0-5BD9BC2F087D}"/>
                </a:ext>
              </a:extLst>
            </p:cNvPr>
            <p:cNvSpPr/>
            <p:nvPr/>
          </p:nvSpPr>
          <p:spPr>
            <a:xfrm>
              <a:off x="9625507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80">
              <a:extLst>
                <a:ext uri="{FF2B5EF4-FFF2-40B4-BE49-F238E27FC236}">
                  <a16:creationId xmlns:a16="http://schemas.microsoft.com/office/drawing/2014/main" id="{131B4C2E-2289-D341-8507-15C5DDC4C597}"/>
                </a:ext>
              </a:extLst>
            </p:cNvPr>
            <p:cNvSpPr/>
            <p:nvPr/>
          </p:nvSpPr>
          <p:spPr>
            <a:xfrm>
              <a:off x="962550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81">
              <a:extLst>
                <a:ext uri="{FF2B5EF4-FFF2-40B4-BE49-F238E27FC236}">
                  <a16:creationId xmlns:a16="http://schemas.microsoft.com/office/drawing/2014/main" id="{60A68AEC-C12C-AB4F-8A0D-A24F450811F8}"/>
                </a:ext>
              </a:extLst>
            </p:cNvPr>
            <p:cNvSpPr/>
            <p:nvPr/>
          </p:nvSpPr>
          <p:spPr>
            <a:xfrm>
              <a:off x="962550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82">
              <a:extLst>
                <a:ext uri="{FF2B5EF4-FFF2-40B4-BE49-F238E27FC236}">
                  <a16:creationId xmlns:a16="http://schemas.microsoft.com/office/drawing/2014/main" id="{25F40059-2899-624B-97D4-36254B4035DD}"/>
                </a:ext>
              </a:extLst>
            </p:cNvPr>
            <p:cNvSpPr/>
            <p:nvPr/>
          </p:nvSpPr>
          <p:spPr>
            <a:xfrm>
              <a:off x="962550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83">
              <a:extLst>
                <a:ext uri="{FF2B5EF4-FFF2-40B4-BE49-F238E27FC236}">
                  <a16:creationId xmlns:a16="http://schemas.microsoft.com/office/drawing/2014/main" id="{C2C188CB-7A0E-D747-ADEE-B4D8D095BFD4}"/>
                </a:ext>
              </a:extLst>
            </p:cNvPr>
            <p:cNvSpPr/>
            <p:nvPr/>
          </p:nvSpPr>
          <p:spPr>
            <a:xfrm>
              <a:off x="97119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84">
              <a:extLst>
                <a:ext uri="{FF2B5EF4-FFF2-40B4-BE49-F238E27FC236}">
                  <a16:creationId xmlns:a16="http://schemas.microsoft.com/office/drawing/2014/main" id="{04A3F2DB-C6C7-2B4C-81DC-7BF5DC290B71}"/>
                </a:ext>
              </a:extLst>
            </p:cNvPr>
            <p:cNvSpPr/>
            <p:nvPr/>
          </p:nvSpPr>
          <p:spPr>
            <a:xfrm>
              <a:off x="9711905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85">
              <a:extLst>
                <a:ext uri="{FF2B5EF4-FFF2-40B4-BE49-F238E27FC236}">
                  <a16:creationId xmlns:a16="http://schemas.microsoft.com/office/drawing/2014/main" id="{14960305-73A8-6B46-84C1-C0F1E9716E86}"/>
                </a:ext>
              </a:extLst>
            </p:cNvPr>
            <p:cNvSpPr/>
            <p:nvPr/>
          </p:nvSpPr>
          <p:spPr>
            <a:xfrm>
              <a:off x="97119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86">
              <a:extLst>
                <a:ext uri="{FF2B5EF4-FFF2-40B4-BE49-F238E27FC236}">
                  <a16:creationId xmlns:a16="http://schemas.microsoft.com/office/drawing/2014/main" id="{03687B39-43DE-F448-A7B6-3659B7830D89}"/>
                </a:ext>
              </a:extLst>
            </p:cNvPr>
            <p:cNvSpPr/>
            <p:nvPr/>
          </p:nvSpPr>
          <p:spPr>
            <a:xfrm>
              <a:off x="97119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87">
              <a:extLst>
                <a:ext uri="{FF2B5EF4-FFF2-40B4-BE49-F238E27FC236}">
                  <a16:creationId xmlns:a16="http://schemas.microsoft.com/office/drawing/2014/main" id="{E9AC0B07-D0C4-DA4D-8EC3-8482BFF483B5}"/>
                </a:ext>
              </a:extLst>
            </p:cNvPr>
            <p:cNvSpPr/>
            <p:nvPr/>
          </p:nvSpPr>
          <p:spPr>
            <a:xfrm>
              <a:off x="9798317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88">
              <a:extLst>
                <a:ext uri="{FF2B5EF4-FFF2-40B4-BE49-F238E27FC236}">
                  <a16:creationId xmlns:a16="http://schemas.microsoft.com/office/drawing/2014/main" id="{0D28BB17-D532-4E4D-B644-0261A05859BF}"/>
                </a:ext>
              </a:extLst>
            </p:cNvPr>
            <p:cNvSpPr/>
            <p:nvPr/>
          </p:nvSpPr>
          <p:spPr>
            <a:xfrm>
              <a:off x="9798317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89">
              <a:extLst>
                <a:ext uri="{FF2B5EF4-FFF2-40B4-BE49-F238E27FC236}">
                  <a16:creationId xmlns:a16="http://schemas.microsoft.com/office/drawing/2014/main" id="{3025E04D-AD5B-244E-B748-9C7B8E448E9B}"/>
                </a:ext>
              </a:extLst>
            </p:cNvPr>
            <p:cNvSpPr/>
            <p:nvPr/>
          </p:nvSpPr>
          <p:spPr>
            <a:xfrm>
              <a:off x="9798317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0">
              <a:extLst>
                <a:ext uri="{FF2B5EF4-FFF2-40B4-BE49-F238E27FC236}">
                  <a16:creationId xmlns:a16="http://schemas.microsoft.com/office/drawing/2014/main" id="{84B4435A-A3F3-4D4A-BD07-2BDE6F83B856}"/>
                </a:ext>
              </a:extLst>
            </p:cNvPr>
            <p:cNvSpPr/>
            <p:nvPr/>
          </p:nvSpPr>
          <p:spPr>
            <a:xfrm>
              <a:off x="9798317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20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91">
              <a:extLst>
                <a:ext uri="{FF2B5EF4-FFF2-40B4-BE49-F238E27FC236}">
                  <a16:creationId xmlns:a16="http://schemas.microsoft.com/office/drawing/2014/main" id="{22743564-DFC6-CE47-8714-4D121D8471A5}"/>
                </a:ext>
              </a:extLst>
            </p:cNvPr>
            <p:cNvSpPr/>
            <p:nvPr/>
          </p:nvSpPr>
          <p:spPr>
            <a:xfrm>
              <a:off x="9884714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92">
              <a:extLst>
                <a:ext uri="{FF2B5EF4-FFF2-40B4-BE49-F238E27FC236}">
                  <a16:creationId xmlns:a16="http://schemas.microsoft.com/office/drawing/2014/main" id="{881DD14A-741F-2345-B11E-A17E53A44067}"/>
                </a:ext>
              </a:extLst>
            </p:cNvPr>
            <p:cNvSpPr/>
            <p:nvPr/>
          </p:nvSpPr>
          <p:spPr>
            <a:xfrm>
              <a:off x="9884714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3">
              <a:extLst>
                <a:ext uri="{FF2B5EF4-FFF2-40B4-BE49-F238E27FC236}">
                  <a16:creationId xmlns:a16="http://schemas.microsoft.com/office/drawing/2014/main" id="{39AF1E20-E037-BF4F-A1FD-168E0A649E87}"/>
                </a:ext>
              </a:extLst>
            </p:cNvPr>
            <p:cNvSpPr/>
            <p:nvPr/>
          </p:nvSpPr>
          <p:spPr>
            <a:xfrm>
              <a:off x="9884714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4">
              <a:extLst>
                <a:ext uri="{FF2B5EF4-FFF2-40B4-BE49-F238E27FC236}">
                  <a16:creationId xmlns:a16="http://schemas.microsoft.com/office/drawing/2014/main" id="{47715EB5-1D83-9547-84C3-D48BC1D06314}"/>
                </a:ext>
              </a:extLst>
            </p:cNvPr>
            <p:cNvSpPr/>
            <p:nvPr/>
          </p:nvSpPr>
          <p:spPr>
            <a:xfrm>
              <a:off x="9884714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5">
              <a:extLst>
                <a:ext uri="{FF2B5EF4-FFF2-40B4-BE49-F238E27FC236}">
                  <a16:creationId xmlns:a16="http://schemas.microsoft.com/office/drawing/2014/main" id="{BE51A637-1972-DD44-A163-5C8E4C36C8A1}"/>
                </a:ext>
              </a:extLst>
            </p:cNvPr>
            <p:cNvSpPr/>
            <p:nvPr/>
          </p:nvSpPr>
          <p:spPr>
            <a:xfrm>
              <a:off x="9971113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6">
              <a:extLst>
                <a:ext uri="{FF2B5EF4-FFF2-40B4-BE49-F238E27FC236}">
                  <a16:creationId xmlns:a16="http://schemas.microsoft.com/office/drawing/2014/main" id="{EB39ED27-046B-3B4C-B9FF-CBBDD2BDC076}"/>
                </a:ext>
              </a:extLst>
            </p:cNvPr>
            <p:cNvSpPr/>
            <p:nvPr/>
          </p:nvSpPr>
          <p:spPr>
            <a:xfrm>
              <a:off x="997111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97">
              <a:extLst>
                <a:ext uri="{FF2B5EF4-FFF2-40B4-BE49-F238E27FC236}">
                  <a16:creationId xmlns:a16="http://schemas.microsoft.com/office/drawing/2014/main" id="{E0F9F267-7084-004D-B572-5428CFE97299}"/>
                </a:ext>
              </a:extLst>
            </p:cNvPr>
            <p:cNvSpPr/>
            <p:nvPr/>
          </p:nvSpPr>
          <p:spPr>
            <a:xfrm>
              <a:off x="997111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98">
              <a:extLst>
                <a:ext uri="{FF2B5EF4-FFF2-40B4-BE49-F238E27FC236}">
                  <a16:creationId xmlns:a16="http://schemas.microsoft.com/office/drawing/2014/main" id="{E2DAF663-B880-5647-A2DE-EB63640283E7}"/>
                </a:ext>
              </a:extLst>
            </p:cNvPr>
            <p:cNvSpPr/>
            <p:nvPr/>
          </p:nvSpPr>
          <p:spPr>
            <a:xfrm>
              <a:off x="997111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99">
              <a:extLst>
                <a:ext uri="{FF2B5EF4-FFF2-40B4-BE49-F238E27FC236}">
                  <a16:creationId xmlns:a16="http://schemas.microsoft.com/office/drawing/2014/main" id="{AB216421-F9BE-F447-AD1B-707DB7C04DB2}"/>
                </a:ext>
              </a:extLst>
            </p:cNvPr>
            <p:cNvSpPr/>
            <p:nvPr/>
          </p:nvSpPr>
          <p:spPr>
            <a:xfrm>
              <a:off x="10057510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00">
              <a:extLst>
                <a:ext uri="{FF2B5EF4-FFF2-40B4-BE49-F238E27FC236}">
                  <a16:creationId xmlns:a16="http://schemas.microsoft.com/office/drawing/2014/main" id="{3A25C686-5B41-A740-9259-0186A90FB7A5}"/>
                </a:ext>
              </a:extLst>
            </p:cNvPr>
            <p:cNvSpPr/>
            <p:nvPr/>
          </p:nvSpPr>
          <p:spPr>
            <a:xfrm>
              <a:off x="10057510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01">
              <a:extLst>
                <a:ext uri="{FF2B5EF4-FFF2-40B4-BE49-F238E27FC236}">
                  <a16:creationId xmlns:a16="http://schemas.microsoft.com/office/drawing/2014/main" id="{10847164-2179-404A-8367-3E731A5FC7E1}"/>
                </a:ext>
              </a:extLst>
            </p:cNvPr>
            <p:cNvSpPr/>
            <p:nvPr/>
          </p:nvSpPr>
          <p:spPr>
            <a:xfrm>
              <a:off x="1005751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02">
              <a:extLst>
                <a:ext uri="{FF2B5EF4-FFF2-40B4-BE49-F238E27FC236}">
                  <a16:creationId xmlns:a16="http://schemas.microsoft.com/office/drawing/2014/main" id="{56C11434-99AA-3243-BBE4-CA3B0BA08F24}"/>
                </a:ext>
              </a:extLst>
            </p:cNvPr>
            <p:cNvSpPr/>
            <p:nvPr/>
          </p:nvSpPr>
          <p:spPr>
            <a:xfrm>
              <a:off x="1005751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03">
              <a:extLst>
                <a:ext uri="{FF2B5EF4-FFF2-40B4-BE49-F238E27FC236}">
                  <a16:creationId xmlns:a16="http://schemas.microsoft.com/office/drawing/2014/main" id="{6C60BC61-F336-1843-AE63-A275724FB697}"/>
                </a:ext>
              </a:extLst>
            </p:cNvPr>
            <p:cNvSpPr/>
            <p:nvPr/>
          </p:nvSpPr>
          <p:spPr>
            <a:xfrm>
              <a:off x="1014389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04">
              <a:extLst>
                <a:ext uri="{FF2B5EF4-FFF2-40B4-BE49-F238E27FC236}">
                  <a16:creationId xmlns:a16="http://schemas.microsoft.com/office/drawing/2014/main" id="{AC5E354E-3098-584F-9735-79FD2681F495}"/>
                </a:ext>
              </a:extLst>
            </p:cNvPr>
            <p:cNvSpPr/>
            <p:nvPr/>
          </p:nvSpPr>
          <p:spPr>
            <a:xfrm>
              <a:off x="10143896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05">
              <a:extLst>
                <a:ext uri="{FF2B5EF4-FFF2-40B4-BE49-F238E27FC236}">
                  <a16:creationId xmlns:a16="http://schemas.microsoft.com/office/drawing/2014/main" id="{9E724AB2-CA43-E04B-BD0E-6360DDB2AF79}"/>
                </a:ext>
              </a:extLst>
            </p:cNvPr>
            <p:cNvSpPr/>
            <p:nvPr/>
          </p:nvSpPr>
          <p:spPr>
            <a:xfrm>
              <a:off x="10143896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06">
              <a:extLst>
                <a:ext uri="{FF2B5EF4-FFF2-40B4-BE49-F238E27FC236}">
                  <a16:creationId xmlns:a16="http://schemas.microsoft.com/office/drawing/2014/main" id="{FFFB55D6-F162-904D-97C0-D7EF55F2ED33}"/>
                </a:ext>
              </a:extLst>
            </p:cNvPr>
            <p:cNvSpPr/>
            <p:nvPr/>
          </p:nvSpPr>
          <p:spPr>
            <a:xfrm>
              <a:off x="10143896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14" y="14414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07">
              <a:extLst>
                <a:ext uri="{FF2B5EF4-FFF2-40B4-BE49-F238E27FC236}">
                  <a16:creationId xmlns:a16="http://schemas.microsoft.com/office/drawing/2014/main" id="{99441BEC-26E4-6341-8EC3-E0019676EF1F}"/>
                </a:ext>
              </a:extLst>
            </p:cNvPr>
            <p:cNvSpPr/>
            <p:nvPr/>
          </p:nvSpPr>
          <p:spPr>
            <a:xfrm>
              <a:off x="10230320" y="60878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08">
              <a:extLst>
                <a:ext uri="{FF2B5EF4-FFF2-40B4-BE49-F238E27FC236}">
                  <a16:creationId xmlns:a16="http://schemas.microsoft.com/office/drawing/2014/main" id="{EA23CC7B-3D70-5C42-A6D3-B2456C0E88C4}"/>
                </a:ext>
              </a:extLst>
            </p:cNvPr>
            <p:cNvSpPr/>
            <p:nvPr/>
          </p:nvSpPr>
          <p:spPr>
            <a:xfrm>
              <a:off x="10230320" y="600146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09">
              <a:extLst>
                <a:ext uri="{FF2B5EF4-FFF2-40B4-BE49-F238E27FC236}">
                  <a16:creationId xmlns:a16="http://schemas.microsoft.com/office/drawing/2014/main" id="{99D056B6-1761-6544-A5A3-B483353D31B0}"/>
                </a:ext>
              </a:extLst>
            </p:cNvPr>
            <p:cNvSpPr/>
            <p:nvPr/>
          </p:nvSpPr>
          <p:spPr>
            <a:xfrm>
              <a:off x="10230320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10">
              <a:extLst>
                <a:ext uri="{FF2B5EF4-FFF2-40B4-BE49-F238E27FC236}">
                  <a16:creationId xmlns:a16="http://schemas.microsoft.com/office/drawing/2014/main" id="{4913CE35-585A-324D-A647-56C0898F31EF}"/>
                </a:ext>
              </a:extLst>
            </p:cNvPr>
            <p:cNvSpPr/>
            <p:nvPr/>
          </p:nvSpPr>
          <p:spPr>
            <a:xfrm>
              <a:off x="10230320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11">
              <a:extLst>
                <a:ext uri="{FF2B5EF4-FFF2-40B4-BE49-F238E27FC236}">
                  <a16:creationId xmlns:a16="http://schemas.microsoft.com/office/drawing/2014/main" id="{991AD6DD-4D95-3F41-ADAA-09840A36D08D}"/>
                </a:ext>
              </a:extLst>
            </p:cNvPr>
            <p:cNvSpPr/>
            <p:nvPr/>
          </p:nvSpPr>
          <p:spPr>
            <a:xfrm>
              <a:off x="10316705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12">
              <a:extLst>
                <a:ext uri="{FF2B5EF4-FFF2-40B4-BE49-F238E27FC236}">
                  <a16:creationId xmlns:a16="http://schemas.microsoft.com/office/drawing/2014/main" id="{7D123F96-B24E-E44F-8803-E19782D545D6}"/>
                </a:ext>
              </a:extLst>
            </p:cNvPr>
            <p:cNvSpPr/>
            <p:nvPr/>
          </p:nvSpPr>
          <p:spPr>
            <a:xfrm>
              <a:off x="10316705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13">
              <a:extLst>
                <a:ext uri="{FF2B5EF4-FFF2-40B4-BE49-F238E27FC236}">
                  <a16:creationId xmlns:a16="http://schemas.microsoft.com/office/drawing/2014/main" id="{47542BF2-A4D5-3B4D-A6EC-BE3E42F77930}"/>
                </a:ext>
              </a:extLst>
            </p:cNvPr>
            <p:cNvSpPr/>
            <p:nvPr/>
          </p:nvSpPr>
          <p:spPr>
            <a:xfrm>
              <a:off x="10316705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14">
              <a:extLst>
                <a:ext uri="{FF2B5EF4-FFF2-40B4-BE49-F238E27FC236}">
                  <a16:creationId xmlns:a16="http://schemas.microsoft.com/office/drawing/2014/main" id="{2F386A53-6CB3-8E45-9F6A-E0CE5F0D7576}"/>
                </a:ext>
              </a:extLst>
            </p:cNvPr>
            <p:cNvSpPr/>
            <p:nvPr/>
          </p:nvSpPr>
          <p:spPr>
            <a:xfrm>
              <a:off x="10316705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15">
              <a:extLst>
                <a:ext uri="{FF2B5EF4-FFF2-40B4-BE49-F238E27FC236}">
                  <a16:creationId xmlns:a16="http://schemas.microsoft.com/office/drawing/2014/main" id="{41402BE2-B7E8-E947-AF61-A526897E814C}"/>
                </a:ext>
              </a:extLst>
            </p:cNvPr>
            <p:cNvSpPr/>
            <p:nvPr/>
          </p:nvSpPr>
          <p:spPr>
            <a:xfrm>
              <a:off x="10403116" y="6087846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16">
              <a:extLst>
                <a:ext uri="{FF2B5EF4-FFF2-40B4-BE49-F238E27FC236}">
                  <a16:creationId xmlns:a16="http://schemas.microsoft.com/office/drawing/2014/main" id="{BAEA0449-FD73-074F-8ECF-E57CCE1C6687}"/>
                </a:ext>
              </a:extLst>
            </p:cNvPr>
            <p:cNvSpPr/>
            <p:nvPr/>
          </p:nvSpPr>
          <p:spPr>
            <a:xfrm>
              <a:off x="10403103" y="60014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17">
              <a:extLst>
                <a:ext uri="{FF2B5EF4-FFF2-40B4-BE49-F238E27FC236}">
                  <a16:creationId xmlns:a16="http://schemas.microsoft.com/office/drawing/2014/main" id="{E48D1EFC-11C0-534C-95C1-43A729AA789A}"/>
                </a:ext>
              </a:extLst>
            </p:cNvPr>
            <p:cNvSpPr/>
            <p:nvPr/>
          </p:nvSpPr>
          <p:spPr>
            <a:xfrm>
              <a:off x="10403103" y="59150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18">
              <a:extLst>
                <a:ext uri="{FF2B5EF4-FFF2-40B4-BE49-F238E27FC236}">
                  <a16:creationId xmlns:a16="http://schemas.microsoft.com/office/drawing/2014/main" id="{33DDF28B-C46E-764D-8622-BE689532AD78}"/>
                </a:ext>
              </a:extLst>
            </p:cNvPr>
            <p:cNvSpPr/>
            <p:nvPr/>
          </p:nvSpPr>
          <p:spPr>
            <a:xfrm>
              <a:off x="10403103" y="582865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19">
              <a:extLst>
                <a:ext uri="{FF2B5EF4-FFF2-40B4-BE49-F238E27FC236}">
                  <a16:creationId xmlns:a16="http://schemas.microsoft.com/office/drawing/2014/main" id="{654ED21C-8AC0-9846-968C-AFA0F2453EAA}"/>
                </a:ext>
              </a:extLst>
            </p:cNvPr>
            <p:cNvSpPr/>
            <p:nvPr/>
          </p:nvSpPr>
          <p:spPr>
            <a:xfrm>
              <a:off x="88479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20">
              <a:extLst>
                <a:ext uri="{FF2B5EF4-FFF2-40B4-BE49-F238E27FC236}">
                  <a16:creationId xmlns:a16="http://schemas.microsoft.com/office/drawing/2014/main" id="{8AE60829-86F5-FE49-8467-219F4D575432}"/>
                </a:ext>
              </a:extLst>
            </p:cNvPr>
            <p:cNvSpPr/>
            <p:nvPr/>
          </p:nvSpPr>
          <p:spPr>
            <a:xfrm>
              <a:off x="88479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21">
              <a:extLst>
                <a:ext uri="{FF2B5EF4-FFF2-40B4-BE49-F238E27FC236}">
                  <a16:creationId xmlns:a16="http://schemas.microsoft.com/office/drawing/2014/main" id="{CF5D7FCB-576E-4542-BDFF-F076684D7072}"/>
                </a:ext>
              </a:extLst>
            </p:cNvPr>
            <p:cNvSpPr/>
            <p:nvPr/>
          </p:nvSpPr>
          <p:spPr>
            <a:xfrm>
              <a:off x="88479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22">
              <a:extLst>
                <a:ext uri="{FF2B5EF4-FFF2-40B4-BE49-F238E27FC236}">
                  <a16:creationId xmlns:a16="http://schemas.microsoft.com/office/drawing/2014/main" id="{4AD16F2D-9420-534C-9B0E-4594E12CACE7}"/>
                </a:ext>
              </a:extLst>
            </p:cNvPr>
            <p:cNvSpPr/>
            <p:nvPr/>
          </p:nvSpPr>
          <p:spPr>
            <a:xfrm>
              <a:off x="88479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23">
              <a:extLst>
                <a:ext uri="{FF2B5EF4-FFF2-40B4-BE49-F238E27FC236}">
                  <a16:creationId xmlns:a16="http://schemas.microsoft.com/office/drawing/2014/main" id="{C6CC0703-1D4F-5D45-9265-BB45CA8CE07F}"/>
                </a:ext>
              </a:extLst>
            </p:cNvPr>
            <p:cNvSpPr/>
            <p:nvPr/>
          </p:nvSpPr>
          <p:spPr>
            <a:xfrm>
              <a:off x="88479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24">
              <a:extLst>
                <a:ext uri="{FF2B5EF4-FFF2-40B4-BE49-F238E27FC236}">
                  <a16:creationId xmlns:a16="http://schemas.microsoft.com/office/drawing/2014/main" id="{912A4EC7-220A-4647-9F35-0678937A27B5}"/>
                </a:ext>
              </a:extLst>
            </p:cNvPr>
            <p:cNvSpPr/>
            <p:nvPr/>
          </p:nvSpPr>
          <p:spPr>
            <a:xfrm>
              <a:off x="8934323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25">
              <a:extLst>
                <a:ext uri="{FF2B5EF4-FFF2-40B4-BE49-F238E27FC236}">
                  <a16:creationId xmlns:a16="http://schemas.microsoft.com/office/drawing/2014/main" id="{3D15E945-2EFB-D143-84A3-2802EBD5DC5F}"/>
                </a:ext>
              </a:extLst>
            </p:cNvPr>
            <p:cNvSpPr/>
            <p:nvPr/>
          </p:nvSpPr>
          <p:spPr>
            <a:xfrm>
              <a:off x="893432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26">
              <a:extLst>
                <a:ext uri="{FF2B5EF4-FFF2-40B4-BE49-F238E27FC236}">
                  <a16:creationId xmlns:a16="http://schemas.microsoft.com/office/drawing/2014/main" id="{34195619-0F0D-104F-889B-27178EBD2DBD}"/>
                </a:ext>
              </a:extLst>
            </p:cNvPr>
            <p:cNvSpPr/>
            <p:nvPr/>
          </p:nvSpPr>
          <p:spPr>
            <a:xfrm>
              <a:off x="893432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27">
              <a:extLst>
                <a:ext uri="{FF2B5EF4-FFF2-40B4-BE49-F238E27FC236}">
                  <a16:creationId xmlns:a16="http://schemas.microsoft.com/office/drawing/2014/main" id="{AB296C20-4D1D-EA4B-B6D0-2C4F77FFBDAF}"/>
                </a:ext>
              </a:extLst>
            </p:cNvPr>
            <p:cNvSpPr/>
            <p:nvPr/>
          </p:nvSpPr>
          <p:spPr>
            <a:xfrm>
              <a:off x="893432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28">
              <a:extLst>
                <a:ext uri="{FF2B5EF4-FFF2-40B4-BE49-F238E27FC236}">
                  <a16:creationId xmlns:a16="http://schemas.microsoft.com/office/drawing/2014/main" id="{FCA6CBC3-F9E8-2042-BC61-C684D79E9BC7}"/>
                </a:ext>
              </a:extLst>
            </p:cNvPr>
            <p:cNvSpPr/>
            <p:nvPr/>
          </p:nvSpPr>
          <p:spPr>
            <a:xfrm>
              <a:off x="9020721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29">
              <a:extLst>
                <a:ext uri="{FF2B5EF4-FFF2-40B4-BE49-F238E27FC236}">
                  <a16:creationId xmlns:a16="http://schemas.microsoft.com/office/drawing/2014/main" id="{28DAE3CF-2333-5D44-BF18-D5E6DB0910BA}"/>
                </a:ext>
              </a:extLst>
            </p:cNvPr>
            <p:cNvSpPr/>
            <p:nvPr/>
          </p:nvSpPr>
          <p:spPr>
            <a:xfrm>
              <a:off x="902072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30">
              <a:extLst>
                <a:ext uri="{FF2B5EF4-FFF2-40B4-BE49-F238E27FC236}">
                  <a16:creationId xmlns:a16="http://schemas.microsoft.com/office/drawing/2014/main" id="{B7D0897A-A08E-F34D-B566-2F1BCB5AECC8}"/>
                </a:ext>
              </a:extLst>
            </p:cNvPr>
            <p:cNvSpPr/>
            <p:nvPr/>
          </p:nvSpPr>
          <p:spPr>
            <a:xfrm>
              <a:off x="902072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31">
              <a:extLst>
                <a:ext uri="{FF2B5EF4-FFF2-40B4-BE49-F238E27FC236}">
                  <a16:creationId xmlns:a16="http://schemas.microsoft.com/office/drawing/2014/main" id="{39A90304-F968-E947-A4D1-98FD53B1A6C1}"/>
                </a:ext>
              </a:extLst>
            </p:cNvPr>
            <p:cNvSpPr/>
            <p:nvPr/>
          </p:nvSpPr>
          <p:spPr>
            <a:xfrm>
              <a:off x="902072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32">
              <a:extLst>
                <a:ext uri="{FF2B5EF4-FFF2-40B4-BE49-F238E27FC236}">
                  <a16:creationId xmlns:a16="http://schemas.microsoft.com/office/drawing/2014/main" id="{1D2EA9B0-B19F-0647-A907-F625E70EB9E4}"/>
                </a:ext>
              </a:extLst>
            </p:cNvPr>
            <p:cNvSpPr/>
            <p:nvPr/>
          </p:nvSpPr>
          <p:spPr>
            <a:xfrm>
              <a:off x="902072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33">
              <a:extLst>
                <a:ext uri="{FF2B5EF4-FFF2-40B4-BE49-F238E27FC236}">
                  <a16:creationId xmlns:a16="http://schemas.microsoft.com/office/drawing/2014/main" id="{A3EF6BE2-7E70-5946-ACE6-72204712C8E7}"/>
                </a:ext>
              </a:extLst>
            </p:cNvPr>
            <p:cNvSpPr/>
            <p:nvPr/>
          </p:nvSpPr>
          <p:spPr>
            <a:xfrm>
              <a:off x="9107119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34">
              <a:extLst>
                <a:ext uri="{FF2B5EF4-FFF2-40B4-BE49-F238E27FC236}">
                  <a16:creationId xmlns:a16="http://schemas.microsoft.com/office/drawing/2014/main" id="{F655A651-4261-444A-A959-FEDF2D6BF942}"/>
                </a:ext>
              </a:extLst>
            </p:cNvPr>
            <p:cNvSpPr/>
            <p:nvPr/>
          </p:nvSpPr>
          <p:spPr>
            <a:xfrm>
              <a:off x="9107119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35">
              <a:extLst>
                <a:ext uri="{FF2B5EF4-FFF2-40B4-BE49-F238E27FC236}">
                  <a16:creationId xmlns:a16="http://schemas.microsoft.com/office/drawing/2014/main" id="{A288F3E0-73D2-484B-8ACB-88C3E07CEFDB}"/>
                </a:ext>
              </a:extLst>
            </p:cNvPr>
            <p:cNvSpPr/>
            <p:nvPr/>
          </p:nvSpPr>
          <p:spPr>
            <a:xfrm>
              <a:off x="9107119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36">
              <a:extLst>
                <a:ext uri="{FF2B5EF4-FFF2-40B4-BE49-F238E27FC236}">
                  <a16:creationId xmlns:a16="http://schemas.microsoft.com/office/drawing/2014/main" id="{B491F8F4-AF78-5143-8517-5A1C1B6227DA}"/>
                </a:ext>
              </a:extLst>
            </p:cNvPr>
            <p:cNvSpPr/>
            <p:nvPr/>
          </p:nvSpPr>
          <p:spPr>
            <a:xfrm>
              <a:off x="9107119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37">
              <a:extLst>
                <a:ext uri="{FF2B5EF4-FFF2-40B4-BE49-F238E27FC236}">
                  <a16:creationId xmlns:a16="http://schemas.microsoft.com/office/drawing/2014/main" id="{A5FF5843-8B48-7C42-9978-E97B973F4824}"/>
                </a:ext>
              </a:extLst>
            </p:cNvPr>
            <p:cNvSpPr/>
            <p:nvPr/>
          </p:nvSpPr>
          <p:spPr>
            <a:xfrm>
              <a:off x="9107119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38">
              <a:extLst>
                <a:ext uri="{FF2B5EF4-FFF2-40B4-BE49-F238E27FC236}">
                  <a16:creationId xmlns:a16="http://schemas.microsoft.com/office/drawing/2014/main" id="{5EAF754B-5DA0-B848-BF8B-BFA9AA990BC0}"/>
                </a:ext>
              </a:extLst>
            </p:cNvPr>
            <p:cNvSpPr/>
            <p:nvPr/>
          </p:nvSpPr>
          <p:spPr>
            <a:xfrm>
              <a:off x="9193517" y="660626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188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39">
              <a:extLst>
                <a:ext uri="{FF2B5EF4-FFF2-40B4-BE49-F238E27FC236}">
                  <a16:creationId xmlns:a16="http://schemas.microsoft.com/office/drawing/2014/main" id="{28E06752-E991-D441-BA13-31804DC8E2F4}"/>
                </a:ext>
              </a:extLst>
            </p:cNvPr>
            <p:cNvSpPr/>
            <p:nvPr/>
          </p:nvSpPr>
          <p:spPr>
            <a:xfrm>
              <a:off x="9193517" y="6519850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40">
              <a:extLst>
                <a:ext uri="{FF2B5EF4-FFF2-40B4-BE49-F238E27FC236}">
                  <a16:creationId xmlns:a16="http://schemas.microsoft.com/office/drawing/2014/main" id="{C4C5D463-E20A-4B40-82C2-DF90E3E30088}"/>
                </a:ext>
              </a:extLst>
            </p:cNvPr>
            <p:cNvSpPr/>
            <p:nvPr/>
          </p:nvSpPr>
          <p:spPr>
            <a:xfrm>
              <a:off x="9193517" y="643343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41">
              <a:extLst>
                <a:ext uri="{FF2B5EF4-FFF2-40B4-BE49-F238E27FC236}">
                  <a16:creationId xmlns:a16="http://schemas.microsoft.com/office/drawing/2014/main" id="{046A4B0E-8373-004E-B070-752594675371}"/>
                </a:ext>
              </a:extLst>
            </p:cNvPr>
            <p:cNvSpPr/>
            <p:nvPr/>
          </p:nvSpPr>
          <p:spPr>
            <a:xfrm>
              <a:off x="9193504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42">
              <a:extLst>
                <a:ext uri="{FF2B5EF4-FFF2-40B4-BE49-F238E27FC236}">
                  <a16:creationId xmlns:a16="http://schemas.microsoft.com/office/drawing/2014/main" id="{F22BB1DF-3E0B-4C4E-A4BC-3ADC04C7E8FD}"/>
                </a:ext>
              </a:extLst>
            </p:cNvPr>
            <p:cNvSpPr/>
            <p:nvPr/>
          </p:nvSpPr>
          <p:spPr>
            <a:xfrm>
              <a:off x="9193504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43">
              <a:extLst>
                <a:ext uri="{FF2B5EF4-FFF2-40B4-BE49-F238E27FC236}">
                  <a16:creationId xmlns:a16="http://schemas.microsoft.com/office/drawing/2014/main" id="{97BC0356-4272-A24D-8269-FC8DC93C542C}"/>
                </a:ext>
              </a:extLst>
            </p:cNvPr>
            <p:cNvSpPr/>
            <p:nvPr/>
          </p:nvSpPr>
          <p:spPr>
            <a:xfrm>
              <a:off x="927991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44">
              <a:extLst>
                <a:ext uri="{FF2B5EF4-FFF2-40B4-BE49-F238E27FC236}">
                  <a16:creationId xmlns:a16="http://schemas.microsoft.com/office/drawing/2014/main" id="{B85F22B8-0853-3043-8E6D-5E4BB504040F}"/>
                </a:ext>
              </a:extLst>
            </p:cNvPr>
            <p:cNvSpPr/>
            <p:nvPr/>
          </p:nvSpPr>
          <p:spPr>
            <a:xfrm>
              <a:off x="9279915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45">
              <a:extLst>
                <a:ext uri="{FF2B5EF4-FFF2-40B4-BE49-F238E27FC236}">
                  <a16:creationId xmlns:a16="http://schemas.microsoft.com/office/drawing/2014/main" id="{0E9FCEAA-5CE1-E24C-B46D-3460DAC14D8D}"/>
                </a:ext>
              </a:extLst>
            </p:cNvPr>
            <p:cNvSpPr/>
            <p:nvPr/>
          </p:nvSpPr>
          <p:spPr>
            <a:xfrm>
              <a:off x="9279915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46">
              <a:extLst>
                <a:ext uri="{FF2B5EF4-FFF2-40B4-BE49-F238E27FC236}">
                  <a16:creationId xmlns:a16="http://schemas.microsoft.com/office/drawing/2014/main" id="{D34B97C6-8DA6-2C43-A3C3-AC62188789C9}"/>
                </a:ext>
              </a:extLst>
            </p:cNvPr>
            <p:cNvSpPr/>
            <p:nvPr/>
          </p:nvSpPr>
          <p:spPr>
            <a:xfrm>
              <a:off x="9366313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47">
              <a:extLst>
                <a:ext uri="{FF2B5EF4-FFF2-40B4-BE49-F238E27FC236}">
                  <a16:creationId xmlns:a16="http://schemas.microsoft.com/office/drawing/2014/main" id="{BCAEB087-F4EE-9E45-941A-990750F2893F}"/>
                </a:ext>
              </a:extLst>
            </p:cNvPr>
            <p:cNvSpPr/>
            <p:nvPr/>
          </p:nvSpPr>
          <p:spPr>
            <a:xfrm>
              <a:off x="9366313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48">
              <a:extLst>
                <a:ext uri="{FF2B5EF4-FFF2-40B4-BE49-F238E27FC236}">
                  <a16:creationId xmlns:a16="http://schemas.microsoft.com/office/drawing/2014/main" id="{A650DE4A-44E0-AA4F-8F55-A13BA55BC1D1}"/>
                </a:ext>
              </a:extLst>
            </p:cNvPr>
            <p:cNvSpPr/>
            <p:nvPr/>
          </p:nvSpPr>
          <p:spPr>
            <a:xfrm>
              <a:off x="9366313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49">
              <a:extLst>
                <a:ext uri="{FF2B5EF4-FFF2-40B4-BE49-F238E27FC236}">
                  <a16:creationId xmlns:a16="http://schemas.microsoft.com/office/drawing/2014/main" id="{8F289416-1341-5649-AC9C-05034F12F744}"/>
                </a:ext>
              </a:extLst>
            </p:cNvPr>
            <p:cNvSpPr/>
            <p:nvPr/>
          </p:nvSpPr>
          <p:spPr>
            <a:xfrm>
              <a:off x="9366313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50">
              <a:extLst>
                <a:ext uri="{FF2B5EF4-FFF2-40B4-BE49-F238E27FC236}">
                  <a16:creationId xmlns:a16="http://schemas.microsoft.com/office/drawing/2014/main" id="{19171AC4-08D6-494E-8460-D595BEEEBF0C}"/>
                </a:ext>
              </a:extLst>
            </p:cNvPr>
            <p:cNvSpPr/>
            <p:nvPr/>
          </p:nvSpPr>
          <p:spPr>
            <a:xfrm>
              <a:off x="9452712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51">
              <a:extLst>
                <a:ext uri="{FF2B5EF4-FFF2-40B4-BE49-F238E27FC236}">
                  <a16:creationId xmlns:a16="http://schemas.microsoft.com/office/drawing/2014/main" id="{E430231C-0E90-4045-B899-B75E48E57FB0}"/>
                </a:ext>
              </a:extLst>
            </p:cNvPr>
            <p:cNvSpPr/>
            <p:nvPr/>
          </p:nvSpPr>
          <p:spPr>
            <a:xfrm>
              <a:off x="9452711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52">
              <a:extLst>
                <a:ext uri="{FF2B5EF4-FFF2-40B4-BE49-F238E27FC236}">
                  <a16:creationId xmlns:a16="http://schemas.microsoft.com/office/drawing/2014/main" id="{A7077E5A-972E-1F48-B265-DEC550E4E60E}"/>
                </a:ext>
              </a:extLst>
            </p:cNvPr>
            <p:cNvSpPr/>
            <p:nvPr/>
          </p:nvSpPr>
          <p:spPr>
            <a:xfrm>
              <a:off x="9452711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53">
              <a:extLst>
                <a:ext uri="{FF2B5EF4-FFF2-40B4-BE49-F238E27FC236}">
                  <a16:creationId xmlns:a16="http://schemas.microsoft.com/office/drawing/2014/main" id="{D1519135-DEC6-214B-8A03-61737D3F72B9}"/>
                </a:ext>
              </a:extLst>
            </p:cNvPr>
            <p:cNvSpPr/>
            <p:nvPr/>
          </p:nvSpPr>
          <p:spPr>
            <a:xfrm>
              <a:off x="9452711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54">
              <a:extLst>
                <a:ext uri="{FF2B5EF4-FFF2-40B4-BE49-F238E27FC236}">
                  <a16:creationId xmlns:a16="http://schemas.microsoft.com/office/drawing/2014/main" id="{B287ABEA-BF42-2040-9280-EB41A56810C0}"/>
                </a:ext>
              </a:extLst>
            </p:cNvPr>
            <p:cNvSpPr/>
            <p:nvPr/>
          </p:nvSpPr>
          <p:spPr>
            <a:xfrm>
              <a:off x="9452711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55">
              <a:extLst>
                <a:ext uri="{FF2B5EF4-FFF2-40B4-BE49-F238E27FC236}">
                  <a16:creationId xmlns:a16="http://schemas.microsoft.com/office/drawing/2014/main" id="{11BB03B5-3F9B-D24A-B118-8152A152D3FF}"/>
                </a:ext>
              </a:extLst>
            </p:cNvPr>
            <p:cNvSpPr/>
            <p:nvPr/>
          </p:nvSpPr>
          <p:spPr>
            <a:xfrm>
              <a:off x="953909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7188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56">
              <a:extLst>
                <a:ext uri="{FF2B5EF4-FFF2-40B4-BE49-F238E27FC236}">
                  <a16:creationId xmlns:a16="http://schemas.microsoft.com/office/drawing/2014/main" id="{5AF5D765-2CD2-AB45-80B4-04C7E99FAB94}"/>
                </a:ext>
              </a:extLst>
            </p:cNvPr>
            <p:cNvSpPr/>
            <p:nvPr/>
          </p:nvSpPr>
          <p:spPr>
            <a:xfrm>
              <a:off x="9539096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57">
              <a:extLst>
                <a:ext uri="{FF2B5EF4-FFF2-40B4-BE49-F238E27FC236}">
                  <a16:creationId xmlns:a16="http://schemas.microsoft.com/office/drawing/2014/main" id="{D91365C0-FE8B-2A47-9249-18D60AB39BCB}"/>
                </a:ext>
              </a:extLst>
            </p:cNvPr>
            <p:cNvSpPr/>
            <p:nvPr/>
          </p:nvSpPr>
          <p:spPr>
            <a:xfrm>
              <a:off x="9539096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58">
              <a:extLst>
                <a:ext uri="{FF2B5EF4-FFF2-40B4-BE49-F238E27FC236}">
                  <a16:creationId xmlns:a16="http://schemas.microsoft.com/office/drawing/2014/main" id="{DC0236A3-4BC4-4D4C-8884-CCBEC119B784}"/>
                </a:ext>
              </a:extLst>
            </p:cNvPr>
            <p:cNvSpPr/>
            <p:nvPr/>
          </p:nvSpPr>
          <p:spPr>
            <a:xfrm>
              <a:off x="9539096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59">
              <a:extLst>
                <a:ext uri="{FF2B5EF4-FFF2-40B4-BE49-F238E27FC236}">
                  <a16:creationId xmlns:a16="http://schemas.microsoft.com/office/drawing/2014/main" id="{75A9ACFD-3316-6243-B67A-D75BB5033702}"/>
                </a:ext>
              </a:extLst>
            </p:cNvPr>
            <p:cNvSpPr/>
            <p:nvPr/>
          </p:nvSpPr>
          <p:spPr>
            <a:xfrm>
              <a:off x="9539096" y="626065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160">
              <a:extLst>
                <a:ext uri="{FF2B5EF4-FFF2-40B4-BE49-F238E27FC236}">
                  <a16:creationId xmlns:a16="http://schemas.microsoft.com/office/drawing/2014/main" id="{70A074C2-F8BD-CF48-ABD7-0559799BDD81}"/>
                </a:ext>
              </a:extLst>
            </p:cNvPr>
            <p:cNvSpPr/>
            <p:nvPr/>
          </p:nvSpPr>
          <p:spPr>
            <a:xfrm>
              <a:off x="9539112" y="61816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161">
              <a:extLst>
                <a:ext uri="{FF2B5EF4-FFF2-40B4-BE49-F238E27FC236}">
                  <a16:creationId xmlns:a16="http://schemas.microsoft.com/office/drawing/2014/main" id="{046058F5-0B21-A54E-9747-544F3816AB6F}"/>
                </a:ext>
              </a:extLst>
            </p:cNvPr>
            <p:cNvSpPr/>
            <p:nvPr/>
          </p:nvSpPr>
          <p:spPr>
            <a:xfrm>
              <a:off x="9625508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162">
              <a:extLst>
                <a:ext uri="{FF2B5EF4-FFF2-40B4-BE49-F238E27FC236}">
                  <a16:creationId xmlns:a16="http://schemas.microsoft.com/office/drawing/2014/main" id="{FBA50600-92B4-5247-A57F-AF5B8FFCD380}"/>
                </a:ext>
              </a:extLst>
            </p:cNvPr>
            <p:cNvSpPr/>
            <p:nvPr/>
          </p:nvSpPr>
          <p:spPr>
            <a:xfrm>
              <a:off x="962550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163">
              <a:extLst>
                <a:ext uri="{FF2B5EF4-FFF2-40B4-BE49-F238E27FC236}">
                  <a16:creationId xmlns:a16="http://schemas.microsoft.com/office/drawing/2014/main" id="{870F1725-36BA-3043-AD8A-5218219B150B}"/>
                </a:ext>
              </a:extLst>
            </p:cNvPr>
            <p:cNvSpPr/>
            <p:nvPr/>
          </p:nvSpPr>
          <p:spPr>
            <a:xfrm>
              <a:off x="9625507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164">
              <a:extLst>
                <a:ext uri="{FF2B5EF4-FFF2-40B4-BE49-F238E27FC236}">
                  <a16:creationId xmlns:a16="http://schemas.microsoft.com/office/drawing/2014/main" id="{928D4249-8D50-8A4A-AC37-22F6C6412E4F}"/>
                </a:ext>
              </a:extLst>
            </p:cNvPr>
            <p:cNvSpPr/>
            <p:nvPr/>
          </p:nvSpPr>
          <p:spPr>
            <a:xfrm>
              <a:off x="9625507" y="634704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165">
              <a:extLst>
                <a:ext uri="{FF2B5EF4-FFF2-40B4-BE49-F238E27FC236}">
                  <a16:creationId xmlns:a16="http://schemas.microsoft.com/office/drawing/2014/main" id="{23206A74-959C-A544-9A30-361EE0061A74}"/>
                </a:ext>
              </a:extLst>
            </p:cNvPr>
            <p:cNvSpPr/>
            <p:nvPr/>
          </p:nvSpPr>
          <p:spPr>
            <a:xfrm>
              <a:off x="9625511" y="62680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166">
              <a:extLst>
                <a:ext uri="{FF2B5EF4-FFF2-40B4-BE49-F238E27FC236}">
                  <a16:creationId xmlns:a16="http://schemas.microsoft.com/office/drawing/2014/main" id="{FAC7E554-9D8E-4C4D-A559-137BC9EBABD6}"/>
                </a:ext>
              </a:extLst>
            </p:cNvPr>
            <p:cNvSpPr/>
            <p:nvPr/>
          </p:nvSpPr>
          <p:spPr>
            <a:xfrm>
              <a:off x="9711906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167">
              <a:extLst>
                <a:ext uri="{FF2B5EF4-FFF2-40B4-BE49-F238E27FC236}">
                  <a16:creationId xmlns:a16="http://schemas.microsoft.com/office/drawing/2014/main" id="{67BF7755-A32D-C045-8F70-9E920D0A3BBD}"/>
                </a:ext>
              </a:extLst>
            </p:cNvPr>
            <p:cNvSpPr/>
            <p:nvPr/>
          </p:nvSpPr>
          <p:spPr>
            <a:xfrm>
              <a:off x="9711905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168">
              <a:extLst>
                <a:ext uri="{FF2B5EF4-FFF2-40B4-BE49-F238E27FC236}">
                  <a16:creationId xmlns:a16="http://schemas.microsoft.com/office/drawing/2014/main" id="{214F3271-1173-3341-A389-85D02CF19EC8}"/>
                </a:ext>
              </a:extLst>
            </p:cNvPr>
            <p:cNvSpPr/>
            <p:nvPr/>
          </p:nvSpPr>
          <p:spPr>
            <a:xfrm>
              <a:off x="9711905" y="643343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169">
              <a:extLst>
                <a:ext uri="{FF2B5EF4-FFF2-40B4-BE49-F238E27FC236}">
                  <a16:creationId xmlns:a16="http://schemas.microsoft.com/office/drawing/2014/main" id="{3D8E5464-9642-264A-87B3-0B752EAD8EC8}"/>
                </a:ext>
              </a:extLst>
            </p:cNvPr>
            <p:cNvSpPr/>
            <p:nvPr/>
          </p:nvSpPr>
          <p:spPr>
            <a:xfrm>
              <a:off x="9711911" y="63544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170">
              <a:extLst>
                <a:ext uri="{FF2B5EF4-FFF2-40B4-BE49-F238E27FC236}">
                  <a16:creationId xmlns:a16="http://schemas.microsoft.com/office/drawing/2014/main" id="{A1DA9348-9D6F-E241-AADF-0E89FDE4BEA2}"/>
                </a:ext>
              </a:extLst>
            </p:cNvPr>
            <p:cNvSpPr/>
            <p:nvPr/>
          </p:nvSpPr>
          <p:spPr>
            <a:xfrm>
              <a:off x="9798317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7188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171">
              <a:extLst>
                <a:ext uri="{FF2B5EF4-FFF2-40B4-BE49-F238E27FC236}">
                  <a16:creationId xmlns:a16="http://schemas.microsoft.com/office/drawing/2014/main" id="{CB3C6C5D-C73D-124E-8987-A6C7A0F5101A}"/>
                </a:ext>
              </a:extLst>
            </p:cNvPr>
            <p:cNvSpPr/>
            <p:nvPr/>
          </p:nvSpPr>
          <p:spPr>
            <a:xfrm>
              <a:off x="9798317" y="651985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172">
              <a:extLst>
                <a:ext uri="{FF2B5EF4-FFF2-40B4-BE49-F238E27FC236}">
                  <a16:creationId xmlns:a16="http://schemas.microsoft.com/office/drawing/2014/main" id="{4FD50558-A147-3844-BE52-7A500A23CC85}"/>
                </a:ext>
              </a:extLst>
            </p:cNvPr>
            <p:cNvSpPr/>
            <p:nvPr/>
          </p:nvSpPr>
          <p:spPr>
            <a:xfrm>
              <a:off x="9798310" y="644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173">
              <a:extLst>
                <a:ext uri="{FF2B5EF4-FFF2-40B4-BE49-F238E27FC236}">
                  <a16:creationId xmlns:a16="http://schemas.microsoft.com/office/drawing/2014/main" id="{271FAB2A-59BD-E34E-8EBD-B486EA05EF88}"/>
                </a:ext>
              </a:extLst>
            </p:cNvPr>
            <p:cNvSpPr/>
            <p:nvPr/>
          </p:nvSpPr>
          <p:spPr>
            <a:xfrm>
              <a:off x="9884715" y="6606260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174">
              <a:extLst>
                <a:ext uri="{FF2B5EF4-FFF2-40B4-BE49-F238E27FC236}">
                  <a16:creationId xmlns:a16="http://schemas.microsoft.com/office/drawing/2014/main" id="{4919C78C-68F7-4E4A-9658-CF45C1FFE940}"/>
                </a:ext>
              </a:extLst>
            </p:cNvPr>
            <p:cNvSpPr/>
            <p:nvPr/>
          </p:nvSpPr>
          <p:spPr>
            <a:xfrm>
              <a:off x="9884709" y="652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175">
              <a:extLst>
                <a:ext uri="{FF2B5EF4-FFF2-40B4-BE49-F238E27FC236}">
                  <a16:creationId xmlns:a16="http://schemas.microsoft.com/office/drawing/2014/main" id="{69375A5C-8C09-DD47-AEDD-7E9186530205}"/>
                </a:ext>
              </a:extLst>
            </p:cNvPr>
            <p:cNvSpPr/>
            <p:nvPr/>
          </p:nvSpPr>
          <p:spPr>
            <a:xfrm>
              <a:off x="8847912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176">
              <a:extLst>
                <a:ext uri="{FF2B5EF4-FFF2-40B4-BE49-F238E27FC236}">
                  <a16:creationId xmlns:a16="http://schemas.microsoft.com/office/drawing/2014/main" id="{23D05C35-5A4C-7947-91CE-7829CE850E87}"/>
                </a:ext>
              </a:extLst>
            </p:cNvPr>
            <p:cNvSpPr/>
            <p:nvPr/>
          </p:nvSpPr>
          <p:spPr>
            <a:xfrm>
              <a:off x="8847911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177">
              <a:extLst>
                <a:ext uri="{FF2B5EF4-FFF2-40B4-BE49-F238E27FC236}">
                  <a16:creationId xmlns:a16="http://schemas.microsoft.com/office/drawing/2014/main" id="{EF6D77FF-F088-0D44-BBE6-40E89C099EBE}"/>
                </a:ext>
              </a:extLst>
            </p:cNvPr>
            <p:cNvSpPr/>
            <p:nvPr/>
          </p:nvSpPr>
          <p:spPr>
            <a:xfrm>
              <a:off x="8847911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78">
              <a:extLst>
                <a:ext uri="{FF2B5EF4-FFF2-40B4-BE49-F238E27FC236}">
                  <a16:creationId xmlns:a16="http://schemas.microsoft.com/office/drawing/2014/main" id="{0546F10D-BACE-E643-B398-D793471BACCD}"/>
                </a:ext>
              </a:extLst>
            </p:cNvPr>
            <p:cNvSpPr/>
            <p:nvPr/>
          </p:nvSpPr>
          <p:spPr>
            <a:xfrm>
              <a:off x="8847911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179">
              <a:extLst>
                <a:ext uri="{FF2B5EF4-FFF2-40B4-BE49-F238E27FC236}">
                  <a16:creationId xmlns:a16="http://schemas.microsoft.com/office/drawing/2014/main" id="{4589047F-15E5-9E4F-B3D8-16BF7C18E4A1}"/>
                </a:ext>
              </a:extLst>
            </p:cNvPr>
            <p:cNvSpPr/>
            <p:nvPr/>
          </p:nvSpPr>
          <p:spPr>
            <a:xfrm>
              <a:off x="8847911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180">
              <a:extLst>
                <a:ext uri="{FF2B5EF4-FFF2-40B4-BE49-F238E27FC236}">
                  <a16:creationId xmlns:a16="http://schemas.microsoft.com/office/drawing/2014/main" id="{40A75481-A732-DA4E-83B5-705F3B926496}"/>
                </a:ext>
              </a:extLst>
            </p:cNvPr>
            <p:cNvSpPr/>
            <p:nvPr/>
          </p:nvSpPr>
          <p:spPr>
            <a:xfrm>
              <a:off x="8934323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81">
              <a:extLst>
                <a:ext uri="{FF2B5EF4-FFF2-40B4-BE49-F238E27FC236}">
                  <a16:creationId xmlns:a16="http://schemas.microsoft.com/office/drawing/2014/main" id="{417434F8-AE18-CC41-833D-85E11FD33558}"/>
                </a:ext>
              </a:extLst>
            </p:cNvPr>
            <p:cNvSpPr/>
            <p:nvPr/>
          </p:nvSpPr>
          <p:spPr>
            <a:xfrm>
              <a:off x="893432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182">
              <a:extLst>
                <a:ext uri="{FF2B5EF4-FFF2-40B4-BE49-F238E27FC236}">
                  <a16:creationId xmlns:a16="http://schemas.microsoft.com/office/drawing/2014/main" id="{ECAB638C-90C7-9944-BC4F-4296C93F38B7}"/>
                </a:ext>
              </a:extLst>
            </p:cNvPr>
            <p:cNvSpPr/>
            <p:nvPr/>
          </p:nvSpPr>
          <p:spPr>
            <a:xfrm>
              <a:off x="893432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83">
              <a:extLst>
                <a:ext uri="{FF2B5EF4-FFF2-40B4-BE49-F238E27FC236}">
                  <a16:creationId xmlns:a16="http://schemas.microsoft.com/office/drawing/2014/main" id="{99879C34-90FB-6244-A37D-D606AA9ECF86}"/>
                </a:ext>
              </a:extLst>
            </p:cNvPr>
            <p:cNvSpPr/>
            <p:nvPr/>
          </p:nvSpPr>
          <p:spPr>
            <a:xfrm>
              <a:off x="893432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184">
              <a:extLst>
                <a:ext uri="{FF2B5EF4-FFF2-40B4-BE49-F238E27FC236}">
                  <a16:creationId xmlns:a16="http://schemas.microsoft.com/office/drawing/2014/main" id="{AB448A44-30FD-C447-AA29-66B096BCA0DB}"/>
                </a:ext>
              </a:extLst>
            </p:cNvPr>
            <p:cNvSpPr/>
            <p:nvPr/>
          </p:nvSpPr>
          <p:spPr>
            <a:xfrm>
              <a:off x="893432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188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185">
              <a:extLst>
                <a:ext uri="{FF2B5EF4-FFF2-40B4-BE49-F238E27FC236}">
                  <a16:creationId xmlns:a16="http://schemas.microsoft.com/office/drawing/2014/main" id="{ACBB86C1-4F9E-6E44-AE61-1E527D107C09}"/>
                </a:ext>
              </a:extLst>
            </p:cNvPr>
            <p:cNvSpPr/>
            <p:nvPr/>
          </p:nvSpPr>
          <p:spPr>
            <a:xfrm>
              <a:off x="902072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186">
              <a:extLst>
                <a:ext uri="{FF2B5EF4-FFF2-40B4-BE49-F238E27FC236}">
                  <a16:creationId xmlns:a16="http://schemas.microsoft.com/office/drawing/2014/main" id="{67A77F04-C824-E148-AE2B-1CB30E4C1B28}"/>
                </a:ext>
              </a:extLst>
            </p:cNvPr>
            <p:cNvSpPr/>
            <p:nvPr/>
          </p:nvSpPr>
          <p:spPr>
            <a:xfrm>
              <a:off x="9020708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187">
              <a:extLst>
                <a:ext uri="{FF2B5EF4-FFF2-40B4-BE49-F238E27FC236}">
                  <a16:creationId xmlns:a16="http://schemas.microsoft.com/office/drawing/2014/main" id="{A615299C-2A76-1847-B5AC-D9A869654F9A}"/>
                </a:ext>
              </a:extLst>
            </p:cNvPr>
            <p:cNvSpPr/>
            <p:nvPr/>
          </p:nvSpPr>
          <p:spPr>
            <a:xfrm>
              <a:off x="9020708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188">
              <a:extLst>
                <a:ext uri="{FF2B5EF4-FFF2-40B4-BE49-F238E27FC236}">
                  <a16:creationId xmlns:a16="http://schemas.microsoft.com/office/drawing/2014/main" id="{E4672A68-B203-E248-8AFB-1C203EEB6E6E}"/>
                </a:ext>
              </a:extLst>
            </p:cNvPr>
            <p:cNvSpPr/>
            <p:nvPr/>
          </p:nvSpPr>
          <p:spPr>
            <a:xfrm>
              <a:off x="9020708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189">
              <a:extLst>
                <a:ext uri="{FF2B5EF4-FFF2-40B4-BE49-F238E27FC236}">
                  <a16:creationId xmlns:a16="http://schemas.microsoft.com/office/drawing/2014/main" id="{AFD4E988-30C0-1947-86F0-B5ACC86299FE}"/>
                </a:ext>
              </a:extLst>
            </p:cNvPr>
            <p:cNvSpPr/>
            <p:nvPr/>
          </p:nvSpPr>
          <p:spPr>
            <a:xfrm>
              <a:off x="9020708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90">
              <a:extLst>
                <a:ext uri="{FF2B5EF4-FFF2-40B4-BE49-F238E27FC236}">
                  <a16:creationId xmlns:a16="http://schemas.microsoft.com/office/drawing/2014/main" id="{EA6BB090-C1C2-D248-84CC-A8CDF7B1DD0A}"/>
                </a:ext>
              </a:extLst>
            </p:cNvPr>
            <p:cNvSpPr/>
            <p:nvPr/>
          </p:nvSpPr>
          <p:spPr>
            <a:xfrm>
              <a:off x="910711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191">
              <a:extLst>
                <a:ext uri="{FF2B5EF4-FFF2-40B4-BE49-F238E27FC236}">
                  <a16:creationId xmlns:a16="http://schemas.microsoft.com/office/drawing/2014/main" id="{5A2D0F8A-CCAF-BA49-B02C-08EEB5E08684}"/>
                </a:ext>
              </a:extLst>
            </p:cNvPr>
            <p:cNvSpPr/>
            <p:nvPr/>
          </p:nvSpPr>
          <p:spPr>
            <a:xfrm>
              <a:off x="9107106" y="695185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192">
              <a:extLst>
                <a:ext uri="{FF2B5EF4-FFF2-40B4-BE49-F238E27FC236}">
                  <a16:creationId xmlns:a16="http://schemas.microsoft.com/office/drawing/2014/main" id="{2DB6DA15-F5AD-E446-B6B4-09D46E6E89EE}"/>
                </a:ext>
              </a:extLst>
            </p:cNvPr>
            <p:cNvSpPr/>
            <p:nvPr/>
          </p:nvSpPr>
          <p:spPr>
            <a:xfrm>
              <a:off x="910710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93">
              <a:extLst>
                <a:ext uri="{FF2B5EF4-FFF2-40B4-BE49-F238E27FC236}">
                  <a16:creationId xmlns:a16="http://schemas.microsoft.com/office/drawing/2014/main" id="{5E2AF806-C037-BD4F-9EBF-CDAEFE416A4D}"/>
                </a:ext>
              </a:extLst>
            </p:cNvPr>
            <p:cNvSpPr/>
            <p:nvPr/>
          </p:nvSpPr>
          <p:spPr>
            <a:xfrm>
              <a:off x="9107106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194">
              <a:extLst>
                <a:ext uri="{FF2B5EF4-FFF2-40B4-BE49-F238E27FC236}">
                  <a16:creationId xmlns:a16="http://schemas.microsoft.com/office/drawing/2014/main" id="{3C0A2268-615E-F348-8724-31A90E676A1D}"/>
                </a:ext>
              </a:extLst>
            </p:cNvPr>
            <p:cNvSpPr/>
            <p:nvPr/>
          </p:nvSpPr>
          <p:spPr>
            <a:xfrm>
              <a:off x="910710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195">
              <a:extLst>
                <a:ext uri="{FF2B5EF4-FFF2-40B4-BE49-F238E27FC236}">
                  <a16:creationId xmlns:a16="http://schemas.microsoft.com/office/drawing/2014/main" id="{57A11E84-3828-4D4E-8AA6-BB795FFC7630}"/>
                </a:ext>
              </a:extLst>
            </p:cNvPr>
            <p:cNvSpPr/>
            <p:nvPr/>
          </p:nvSpPr>
          <p:spPr>
            <a:xfrm>
              <a:off x="9193517" y="7038251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7200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196">
              <a:extLst>
                <a:ext uri="{FF2B5EF4-FFF2-40B4-BE49-F238E27FC236}">
                  <a16:creationId xmlns:a16="http://schemas.microsoft.com/office/drawing/2014/main" id="{E0A47758-3FCD-8C47-AA34-A880E264AD9B}"/>
                </a:ext>
              </a:extLst>
            </p:cNvPr>
            <p:cNvSpPr/>
            <p:nvPr/>
          </p:nvSpPr>
          <p:spPr>
            <a:xfrm>
              <a:off x="9193517" y="695186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197">
              <a:extLst>
                <a:ext uri="{FF2B5EF4-FFF2-40B4-BE49-F238E27FC236}">
                  <a16:creationId xmlns:a16="http://schemas.microsoft.com/office/drawing/2014/main" id="{406B33A4-8376-5440-B86D-36195DDD02FA}"/>
                </a:ext>
              </a:extLst>
            </p:cNvPr>
            <p:cNvSpPr/>
            <p:nvPr/>
          </p:nvSpPr>
          <p:spPr>
            <a:xfrm>
              <a:off x="9193517" y="686545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198">
              <a:extLst>
                <a:ext uri="{FF2B5EF4-FFF2-40B4-BE49-F238E27FC236}">
                  <a16:creationId xmlns:a16="http://schemas.microsoft.com/office/drawing/2014/main" id="{FA9C4E96-141F-D24C-8A0A-E0C8542B93E0}"/>
                </a:ext>
              </a:extLst>
            </p:cNvPr>
            <p:cNvSpPr/>
            <p:nvPr/>
          </p:nvSpPr>
          <p:spPr>
            <a:xfrm>
              <a:off x="9193517" y="6779044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199">
              <a:extLst>
                <a:ext uri="{FF2B5EF4-FFF2-40B4-BE49-F238E27FC236}">
                  <a16:creationId xmlns:a16="http://schemas.microsoft.com/office/drawing/2014/main" id="{55700191-4686-224F-BB64-9FCF95D9A0D2}"/>
                </a:ext>
              </a:extLst>
            </p:cNvPr>
            <p:cNvSpPr/>
            <p:nvPr/>
          </p:nvSpPr>
          <p:spPr>
            <a:xfrm>
              <a:off x="9193517" y="66926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2743" y="14401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00">
              <a:extLst>
                <a:ext uri="{FF2B5EF4-FFF2-40B4-BE49-F238E27FC236}">
                  <a16:creationId xmlns:a16="http://schemas.microsoft.com/office/drawing/2014/main" id="{EE8F3F43-0CF5-4A4D-B76A-F8FA6BE7E22D}"/>
                </a:ext>
              </a:extLst>
            </p:cNvPr>
            <p:cNvSpPr/>
            <p:nvPr/>
          </p:nvSpPr>
          <p:spPr>
            <a:xfrm>
              <a:off x="9539096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01">
              <a:extLst>
                <a:ext uri="{FF2B5EF4-FFF2-40B4-BE49-F238E27FC236}">
                  <a16:creationId xmlns:a16="http://schemas.microsoft.com/office/drawing/2014/main" id="{9B6904E6-DEC3-5343-A7EB-351247F620F2}"/>
                </a:ext>
              </a:extLst>
            </p:cNvPr>
            <p:cNvSpPr/>
            <p:nvPr/>
          </p:nvSpPr>
          <p:spPr>
            <a:xfrm>
              <a:off x="962550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02">
              <a:extLst>
                <a:ext uri="{FF2B5EF4-FFF2-40B4-BE49-F238E27FC236}">
                  <a16:creationId xmlns:a16="http://schemas.microsoft.com/office/drawing/2014/main" id="{A1FFEB79-7881-584A-AD75-272968A8CF6B}"/>
                </a:ext>
              </a:extLst>
            </p:cNvPr>
            <p:cNvSpPr/>
            <p:nvPr/>
          </p:nvSpPr>
          <p:spPr>
            <a:xfrm>
              <a:off x="962550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03">
              <a:extLst>
                <a:ext uri="{FF2B5EF4-FFF2-40B4-BE49-F238E27FC236}">
                  <a16:creationId xmlns:a16="http://schemas.microsoft.com/office/drawing/2014/main" id="{70069E9B-09CE-424A-AED5-D07B436292DD}"/>
                </a:ext>
              </a:extLst>
            </p:cNvPr>
            <p:cNvSpPr/>
            <p:nvPr/>
          </p:nvSpPr>
          <p:spPr>
            <a:xfrm>
              <a:off x="9711905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04">
              <a:extLst>
                <a:ext uri="{FF2B5EF4-FFF2-40B4-BE49-F238E27FC236}">
                  <a16:creationId xmlns:a16="http://schemas.microsoft.com/office/drawing/2014/main" id="{1B8E6D03-AFDC-5649-A8B8-AD2D82C54106}"/>
                </a:ext>
              </a:extLst>
            </p:cNvPr>
            <p:cNvSpPr/>
            <p:nvPr/>
          </p:nvSpPr>
          <p:spPr>
            <a:xfrm>
              <a:off x="9711905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05">
              <a:extLst>
                <a:ext uri="{FF2B5EF4-FFF2-40B4-BE49-F238E27FC236}">
                  <a16:creationId xmlns:a16="http://schemas.microsoft.com/office/drawing/2014/main" id="{17835CAC-D4A6-0E47-81FB-1547815C8FD1}"/>
                </a:ext>
              </a:extLst>
            </p:cNvPr>
            <p:cNvSpPr/>
            <p:nvPr/>
          </p:nvSpPr>
          <p:spPr>
            <a:xfrm>
              <a:off x="9711905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06">
              <a:extLst>
                <a:ext uri="{FF2B5EF4-FFF2-40B4-BE49-F238E27FC236}">
                  <a16:creationId xmlns:a16="http://schemas.microsoft.com/office/drawing/2014/main" id="{4ED2D03C-8D23-5744-A50C-CE2B05EA8C50}"/>
                </a:ext>
              </a:extLst>
            </p:cNvPr>
            <p:cNvSpPr/>
            <p:nvPr/>
          </p:nvSpPr>
          <p:spPr>
            <a:xfrm>
              <a:off x="9798317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20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07">
              <a:extLst>
                <a:ext uri="{FF2B5EF4-FFF2-40B4-BE49-F238E27FC236}">
                  <a16:creationId xmlns:a16="http://schemas.microsoft.com/office/drawing/2014/main" id="{8EA90A1E-ECE8-2A46-B0AA-C3957EEA8F9D}"/>
                </a:ext>
              </a:extLst>
            </p:cNvPr>
            <p:cNvSpPr/>
            <p:nvPr/>
          </p:nvSpPr>
          <p:spPr>
            <a:xfrm>
              <a:off x="9798317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08">
              <a:extLst>
                <a:ext uri="{FF2B5EF4-FFF2-40B4-BE49-F238E27FC236}">
                  <a16:creationId xmlns:a16="http://schemas.microsoft.com/office/drawing/2014/main" id="{14B43FD6-EDAD-DE42-8796-478E8865AFE1}"/>
                </a:ext>
              </a:extLst>
            </p:cNvPr>
            <p:cNvSpPr/>
            <p:nvPr/>
          </p:nvSpPr>
          <p:spPr>
            <a:xfrm>
              <a:off x="9798317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09">
              <a:extLst>
                <a:ext uri="{FF2B5EF4-FFF2-40B4-BE49-F238E27FC236}">
                  <a16:creationId xmlns:a16="http://schemas.microsoft.com/office/drawing/2014/main" id="{489CBF82-0B63-DE40-8CE4-DCEFCE6D4D4E}"/>
                </a:ext>
              </a:extLst>
            </p:cNvPr>
            <p:cNvSpPr/>
            <p:nvPr/>
          </p:nvSpPr>
          <p:spPr>
            <a:xfrm>
              <a:off x="9798317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213" y="0"/>
                  </a:lnTo>
                  <a:lnTo>
                    <a:pt x="0" y="0"/>
                  </a:lnTo>
                  <a:lnTo>
                    <a:pt x="0" y="14401"/>
                  </a:lnTo>
                  <a:lnTo>
                    <a:pt x="7200" y="14401"/>
                  </a:lnTo>
                  <a:lnTo>
                    <a:pt x="14389" y="14401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10">
              <a:extLst>
                <a:ext uri="{FF2B5EF4-FFF2-40B4-BE49-F238E27FC236}">
                  <a16:creationId xmlns:a16="http://schemas.microsoft.com/office/drawing/2014/main" id="{A9A3073D-04CE-C44E-A776-9C5BA6870277}"/>
                </a:ext>
              </a:extLst>
            </p:cNvPr>
            <p:cNvSpPr/>
            <p:nvPr/>
          </p:nvSpPr>
          <p:spPr>
            <a:xfrm>
              <a:off x="988471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11">
              <a:extLst>
                <a:ext uri="{FF2B5EF4-FFF2-40B4-BE49-F238E27FC236}">
                  <a16:creationId xmlns:a16="http://schemas.microsoft.com/office/drawing/2014/main" id="{F634F67A-6DC5-A14F-B8E8-8AE0F7EC500C}"/>
                </a:ext>
              </a:extLst>
            </p:cNvPr>
            <p:cNvSpPr/>
            <p:nvPr/>
          </p:nvSpPr>
          <p:spPr>
            <a:xfrm>
              <a:off x="9884714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12">
              <a:extLst>
                <a:ext uri="{FF2B5EF4-FFF2-40B4-BE49-F238E27FC236}">
                  <a16:creationId xmlns:a16="http://schemas.microsoft.com/office/drawing/2014/main" id="{ACEBA60C-25E1-174C-8913-AE6EF94A05B7}"/>
                </a:ext>
              </a:extLst>
            </p:cNvPr>
            <p:cNvSpPr/>
            <p:nvPr/>
          </p:nvSpPr>
          <p:spPr>
            <a:xfrm>
              <a:off x="9884714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13">
              <a:extLst>
                <a:ext uri="{FF2B5EF4-FFF2-40B4-BE49-F238E27FC236}">
                  <a16:creationId xmlns:a16="http://schemas.microsoft.com/office/drawing/2014/main" id="{8D95A8EC-FD67-2E43-B9CA-FF8C87FFE28B}"/>
                </a:ext>
              </a:extLst>
            </p:cNvPr>
            <p:cNvSpPr/>
            <p:nvPr/>
          </p:nvSpPr>
          <p:spPr>
            <a:xfrm>
              <a:off x="9884714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14">
              <a:extLst>
                <a:ext uri="{FF2B5EF4-FFF2-40B4-BE49-F238E27FC236}">
                  <a16:creationId xmlns:a16="http://schemas.microsoft.com/office/drawing/2014/main" id="{DF9A1E3D-4766-C54B-B745-EAB441DE8895}"/>
                </a:ext>
              </a:extLst>
            </p:cNvPr>
            <p:cNvSpPr/>
            <p:nvPr/>
          </p:nvSpPr>
          <p:spPr>
            <a:xfrm>
              <a:off x="9884714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15">
              <a:extLst>
                <a:ext uri="{FF2B5EF4-FFF2-40B4-BE49-F238E27FC236}">
                  <a16:creationId xmlns:a16="http://schemas.microsoft.com/office/drawing/2014/main" id="{9AC6EC51-C66B-1642-9F6E-B8E54B8D7FF9}"/>
                </a:ext>
              </a:extLst>
            </p:cNvPr>
            <p:cNvSpPr/>
            <p:nvPr/>
          </p:nvSpPr>
          <p:spPr>
            <a:xfrm>
              <a:off x="9971126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16">
              <a:extLst>
                <a:ext uri="{FF2B5EF4-FFF2-40B4-BE49-F238E27FC236}">
                  <a16:creationId xmlns:a16="http://schemas.microsoft.com/office/drawing/2014/main" id="{D03D72D4-0E7C-7C4E-A6B1-C59053477DDC}"/>
                </a:ext>
              </a:extLst>
            </p:cNvPr>
            <p:cNvSpPr/>
            <p:nvPr/>
          </p:nvSpPr>
          <p:spPr>
            <a:xfrm>
              <a:off x="9971113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17">
              <a:extLst>
                <a:ext uri="{FF2B5EF4-FFF2-40B4-BE49-F238E27FC236}">
                  <a16:creationId xmlns:a16="http://schemas.microsoft.com/office/drawing/2014/main" id="{9E2136B2-568A-AA4E-AE05-041B7C239886}"/>
                </a:ext>
              </a:extLst>
            </p:cNvPr>
            <p:cNvSpPr/>
            <p:nvPr/>
          </p:nvSpPr>
          <p:spPr>
            <a:xfrm>
              <a:off x="9971113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18">
              <a:extLst>
                <a:ext uri="{FF2B5EF4-FFF2-40B4-BE49-F238E27FC236}">
                  <a16:creationId xmlns:a16="http://schemas.microsoft.com/office/drawing/2014/main" id="{25D97990-36FE-9045-ABAA-6F2B7BAA6C60}"/>
                </a:ext>
              </a:extLst>
            </p:cNvPr>
            <p:cNvSpPr/>
            <p:nvPr/>
          </p:nvSpPr>
          <p:spPr>
            <a:xfrm>
              <a:off x="9971113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19">
              <a:extLst>
                <a:ext uri="{FF2B5EF4-FFF2-40B4-BE49-F238E27FC236}">
                  <a16:creationId xmlns:a16="http://schemas.microsoft.com/office/drawing/2014/main" id="{70B31F33-0535-614C-99DC-A6DF5AFA0489}"/>
                </a:ext>
              </a:extLst>
            </p:cNvPr>
            <p:cNvSpPr/>
            <p:nvPr/>
          </p:nvSpPr>
          <p:spPr>
            <a:xfrm>
              <a:off x="9971113" y="66926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20">
              <a:extLst>
                <a:ext uri="{FF2B5EF4-FFF2-40B4-BE49-F238E27FC236}">
                  <a16:creationId xmlns:a16="http://schemas.microsoft.com/office/drawing/2014/main" id="{231472C4-365E-4D49-A23F-4C90224AA713}"/>
                </a:ext>
              </a:extLst>
            </p:cNvPr>
            <p:cNvSpPr/>
            <p:nvPr/>
          </p:nvSpPr>
          <p:spPr>
            <a:xfrm>
              <a:off x="9971097" y="6613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21">
              <a:extLst>
                <a:ext uri="{FF2B5EF4-FFF2-40B4-BE49-F238E27FC236}">
                  <a16:creationId xmlns:a16="http://schemas.microsoft.com/office/drawing/2014/main" id="{90B6F211-01FB-A74D-BF6D-372F0F518F74}"/>
                </a:ext>
              </a:extLst>
            </p:cNvPr>
            <p:cNvSpPr/>
            <p:nvPr/>
          </p:nvSpPr>
          <p:spPr>
            <a:xfrm>
              <a:off x="10057511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22">
              <a:extLst>
                <a:ext uri="{FF2B5EF4-FFF2-40B4-BE49-F238E27FC236}">
                  <a16:creationId xmlns:a16="http://schemas.microsoft.com/office/drawing/2014/main" id="{EB1413D2-192B-894A-B314-415A27D7ACCE}"/>
                </a:ext>
              </a:extLst>
            </p:cNvPr>
            <p:cNvSpPr/>
            <p:nvPr/>
          </p:nvSpPr>
          <p:spPr>
            <a:xfrm>
              <a:off x="1005751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23">
              <a:extLst>
                <a:ext uri="{FF2B5EF4-FFF2-40B4-BE49-F238E27FC236}">
                  <a16:creationId xmlns:a16="http://schemas.microsoft.com/office/drawing/2014/main" id="{AA5D0297-F52C-B14A-873B-B1A3B1B310EE}"/>
                </a:ext>
              </a:extLst>
            </p:cNvPr>
            <p:cNvSpPr/>
            <p:nvPr/>
          </p:nvSpPr>
          <p:spPr>
            <a:xfrm>
              <a:off x="10057510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24">
              <a:extLst>
                <a:ext uri="{FF2B5EF4-FFF2-40B4-BE49-F238E27FC236}">
                  <a16:creationId xmlns:a16="http://schemas.microsoft.com/office/drawing/2014/main" id="{B96F1BBD-2D0D-BC44-A282-FACC38A8C689}"/>
                </a:ext>
              </a:extLst>
            </p:cNvPr>
            <p:cNvSpPr/>
            <p:nvPr/>
          </p:nvSpPr>
          <p:spPr>
            <a:xfrm>
              <a:off x="10057510" y="677904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25">
              <a:extLst>
                <a:ext uri="{FF2B5EF4-FFF2-40B4-BE49-F238E27FC236}">
                  <a16:creationId xmlns:a16="http://schemas.microsoft.com/office/drawing/2014/main" id="{A5E55651-7FC3-7943-9C8B-DF038B28DBBE}"/>
                </a:ext>
              </a:extLst>
            </p:cNvPr>
            <p:cNvSpPr/>
            <p:nvPr/>
          </p:nvSpPr>
          <p:spPr>
            <a:xfrm>
              <a:off x="10057508" y="6700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26">
              <a:extLst>
                <a:ext uri="{FF2B5EF4-FFF2-40B4-BE49-F238E27FC236}">
                  <a16:creationId xmlns:a16="http://schemas.microsoft.com/office/drawing/2014/main" id="{962DD35E-FC41-9540-B7CF-EF09A8E6F2BE}"/>
                </a:ext>
              </a:extLst>
            </p:cNvPr>
            <p:cNvSpPr/>
            <p:nvPr/>
          </p:nvSpPr>
          <p:spPr>
            <a:xfrm>
              <a:off x="10143909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27">
              <a:extLst>
                <a:ext uri="{FF2B5EF4-FFF2-40B4-BE49-F238E27FC236}">
                  <a16:creationId xmlns:a16="http://schemas.microsoft.com/office/drawing/2014/main" id="{1EB268BD-3120-8441-AA8F-0049ECEBDDFA}"/>
                </a:ext>
              </a:extLst>
            </p:cNvPr>
            <p:cNvSpPr/>
            <p:nvPr/>
          </p:nvSpPr>
          <p:spPr>
            <a:xfrm>
              <a:off x="10143896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28">
              <a:extLst>
                <a:ext uri="{FF2B5EF4-FFF2-40B4-BE49-F238E27FC236}">
                  <a16:creationId xmlns:a16="http://schemas.microsoft.com/office/drawing/2014/main" id="{BDED072F-45B6-904B-A335-EDF3AAD27B47}"/>
                </a:ext>
              </a:extLst>
            </p:cNvPr>
            <p:cNvSpPr/>
            <p:nvPr/>
          </p:nvSpPr>
          <p:spPr>
            <a:xfrm>
              <a:off x="10143896" y="6865454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14" y="14401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29">
              <a:extLst>
                <a:ext uri="{FF2B5EF4-FFF2-40B4-BE49-F238E27FC236}">
                  <a16:creationId xmlns:a16="http://schemas.microsoft.com/office/drawing/2014/main" id="{1FD37A1D-3245-AF4B-8151-62CE54709CA2}"/>
                </a:ext>
              </a:extLst>
            </p:cNvPr>
            <p:cNvSpPr/>
            <p:nvPr/>
          </p:nvSpPr>
          <p:spPr>
            <a:xfrm>
              <a:off x="10143907" y="67864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30">
              <a:extLst>
                <a:ext uri="{FF2B5EF4-FFF2-40B4-BE49-F238E27FC236}">
                  <a16:creationId xmlns:a16="http://schemas.microsoft.com/office/drawing/2014/main" id="{103255AD-48A8-FF4C-AA41-F6C9F50FDC51}"/>
                </a:ext>
              </a:extLst>
            </p:cNvPr>
            <p:cNvSpPr/>
            <p:nvPr/>
          </p:nvSpPr>
          <p:spPr>
            <a:xfrm>
              <a:off x="10230320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7200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31">
              <a:extLst>
                <a:ext uri="{FF2B5EF4-FFF2-40B4-BE49-F238E27FC236}">
                  <a16:creationId xmlns:a16="http://schemas.microsoft.com/office/drawing/2014/main" id="{7657528E-50C5-9646-A499-D058BB8D2BF1}"/>
                </a:ext>
              </a:extLst>
            </p:cNvPr>
            <p:cNvSpPr/>
            <p:nvPr/>
          </p:nvSpPr>
          <p:spPr>
            <a:xfrm>
              <a:off x="10230320" y="695186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32">
              <a:extLst>
                <a:ext uri="{FF2B5EF4-FFF2-40B4-BE49-F238E27FC236}">
                  <a16:creationId xmlns:a16="http://schemas.microsoft.com/office/drawing/2014/main" id="{25BAFEA2-E708-D44A-B261-D11DAD057A25}"/>
                </a:ext>
              </a:extLst>
            </p:cNvPr>
            <p:cNvSpPr/>
            <p:nvPr/>
          </p:nvSpPr>
          <p:spPr>
            <a:xfrm>
              <a:off x="10230318" y="6872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33">
              <a:extLst>
                <a:ext uri="{FF2B5EF4-FFF2-40B4-BE49-F238E27FC236}">
                  <a16:creationId xmlns:a16="http://schemas.microsoft.com/office/drawing/2014/main" id="{9B0A5F41-1962-924E-8BBB-A60725E01279}"/>
                </a:ext>
              </a:extLst>
            </p:cNvPr>
            <p:cNvSpPr/>
            <p:nvPr/>
          </p:nvSpPr>
          <p:spPr>
            <a:xfrm>
              <a:off x="10316705" y="7038251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7200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34">
              <a:extLst>
                <a:ext uri="{FF2B5EF4-FFF2-40B4-BE49-F238E27FC236}">
                  <a16:creationId xmlns:a16="http://schemas.microsoft.com/office/drawing/2014/main" id="{312B3B11-FA3D-F84D-B4C5-C8E97B825B49}"/>
                </a:ext>
              </a:extLst>
            </p:cNvPr>
            <p:cNvSpPr/>
            <p:nvPr/>
          </p:nvSpPr>
          <p:spPr>
            <a:xfrm>
              <a:off x="10316706" y="69592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35">
              <a:extLst>
                <a:ext uri="{FF2B5EF4-FFF2-40B4-BE49-F238E27FC236}">
                  <a16:creationId xmlns:a16="http://schemas.microsoft.com/office/drawing/2014/main" id="{0CE960B0-D716-F348-9B4A-FBAF4EEC84DE}"/>
                </a:ext>
              </a:extLst>
            </p:cNvPr>
            <p:cNvSpPr/>
            <p:nvPr/>
          </p:nvSpPr>
          <p:spPr>
            <a:xfrm>
              <a:off x="884791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36">
              <a:extLst>
                <a:ext uri="{FF2B5EF4-FFF2-40B4-BE49-F238E27FC236}">
                  <a16:creationId xmlns:a16="http://schemas.microsoft.com/office/drawing/2014/main" id="{D9FB3507-50CA-9C4D-BE69-167261940B86}"/>
                </a:ext>
              </a:extLst>
            </p:cNvPr>
            <p:cNvSpPr/>
            <p:nvPr/>
          </p:nvSpPr>
          <p:spPr>
            <a:xfrm>
              <a:off x="884791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37">
              <a:extLst>
                <a:ext uri="{FF2B5EF4-FFF2-40B4-BE49-F238E27FC236}">
                  <a16:creationId xmlns:a16="http://schemas.microsoft.com/office/drawing/2014/main" id="{E8BAF97A-2E3C-FB4D-87AB-3582B19F5869}"/>
                </a:ext>
              </a:extLst>
            </p:cNvPr>
            <p:cNvSpPr/>
            <p:nvPr/>
          </p:nvSpPr>
          <p:spPr>
            <a:xfrm>
              <a:off x="8847911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38">
              <a:extLst>
                <a:ext uri="{FF2B5EF4-FFF2-40B4-BE49-F238E27FC236}">
                  <a16:creationId xmlns:a16="http://schemas.microsoft.com/office/drawing/2014/main" id="{D6F61B96-59C1-5745-A55C-E987AC662854}"/>
                </a:ext>
              </a:extLst>
            </p:cNvPr>
            <p:cNvSpPr/>
            <p:nvPr/>
          </p:nvSpPr>
          <p:spPr>
            <a:xfrm>
              <a:off x="8847911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39">
              <a:extLst>
                <a:ext uri="{FF2B5EF4-FFF2-40B4-BE49-F238E27FC236}">
                  <a16:creationId xmlns:a16="http://schemas.microsoft.com/office/drawing/2014/main" id="{DFDBE6F4-68DA-EF45-8481-F69E9A761FB1}"/>
                </a:ext>
              </a:extLst>
            </p:cNvPr>
            <p:cNvSpPr/>
            <p:nvPr/>
          </p:nvSpPr>
          <p:spPr>
            <a:xfrm>
              <a:off x="8934323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1099"/>
                  </a:lnTo>
                  <a:lnTo>
                    <a:pt x="7188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40">
              <a:extLst>
                <a:ext uri="{FF2B5EF4-FFF2-40B4-BE49-F238E27FC236}">
                  <a16:creationId xmlns:a16="http://schemas.microsoft.com/office/drawing/2014/main" id="{80F3266E-93BD-854C-983C-D88FDB103B00}"/>
                </a:ext>
              </a:extLst>
            </p:cNvPr>
            <p:cNvSpPr/>
            <p:nvPr/>
          </p:nvSpPr>
          <p:spPr>
            <a:xfrm>
              <a:off x="8934323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41">
              <a:extLst>
                <a:ext uri="{FF2B5EF4-FFF2-40B4-BE49-F238E27FC236}">
                  <a16:creationId xmlns:a16="http://schemas.microsoft.com/office/drawing/2014/main" id="{066FC5DB-8402-104C-80C1-FEE462224E29}"/>
                </a:ext>
              </a:extLst>
            </p:cNvPr>
            <p:cNvSpPr/>
            <p:nvPr/>
          </p:nvSpPr>
          <p:spPr>
            <a:xfrm>
              <a:off x="8934323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401" y="14376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42">
              <a:extLst>
                <a:ext uri="{FF2B5EF4-FFF2-40B4-BE49-F238E27FC236}">
                  <a16:creationId xmlns:a16="http://schemas.microsoft.com/office/drawing/2014/main" id="{B9D675C3-BAF1-D44E-AF04-3B0AD64B3941}"/>
                </a:ext>
              </a:extLst>
            </p:cNvPr>
            <p:cNvSpPr/>
            <p:nvPr/>
          </p:nvSpPr>
          <p:spPr>
            <a:xfrm>
              <a:off x="893432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43">
              <a:extLst>
                <a:ext uri="{FF2B5EF4-FFF2-40B4-BE49-F238E27FC236}">
                  <a16:creationId xmlns:a16="http://schemas.microsoft.com/office/drawing/2014/main" id="{09AA337B-5C8A-3D44-A78D-27716DDAE2B2}"/>
                </a:ext>
              </a:extLst>
            </p:cNvPr>
            <p:cNvSpPr/>
            <p:nvPr/>
          </p:nvSpPr>
          <p:spPr>
            <a:xfrm>
              <a:off x="9020721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389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389" y="1109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44">
              <a:extLst>
                <a:ext uri="{FF2B5EF4-FFF2-40B4-BE49-F238E27FC236}">
                  <a16:creationId xmlns:a16="http://schemas.microsoft.com/office/drawing/2014/main" id="{48BA8842-137A-AD48-9323-67F06A1D97B0}"/>
                </a:ext>
              </a:extLst>
            </p:cNvPr>
            <p:cNvSpPr/>
            <p:nvPr/>
          </p:nvSpPr>
          <p:spPr>
            <a:xfrm>
              <a:off x="9020708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45">
              <a:extLst>
                <a:ext uri="{FF2B5EF4-FFF2-40B4-BE49-F238E27FC236}">
                  <a16:creationId xmlns:a16="http://schemas.microsoft.com/office/drawing/2014/main" id="{9C84C3C7-E2F5-AC4B-8A10-2E96979AFECA}"/>
                </a:ext>
              </a:extLst>
            </p:cNvPr>
            <p:cNvSpPr/>
            <p:nvPr/>
          </p:nvSpPr>
          <p:spPr>
            <a:xfrm>
              <a:off x="9020708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46">
              <a:extLst>
                <a:ext uri="{FF2B5EF4-FFF2-40B4-BE49-F238E27FC236}">
                  <a16:creationId xmlns:a16="http://schemas.microsoft.com/office/drawing/2014/main" id="{BA10B094-3398-6945-812F-1E0895D32D31}"/>
                </a:ext>
              </a:extLst>
            </p:cNvPr>
            <p:cNvSpPr/>
            <p:nvPr/>
          </p:nvSpPr>
          <p:spPr>
            <a:xfrm>
              <a:off x="9020708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47">
              <a:extLst>
                <a:ext uri="{FF2B5EF4-FFF2-40B4-BE49-F238E27FC236}">
                  <a16:creationId xmlns:a16="http://schemas.microsoft.com/office/drawing/2014/main" id="{DD6C7BC5-E697-3847-ACF3-89EAB418D3D5}"/>
                </a:ext>
              </a:extLst>
            </p:cNvPr>
            <p:cNvSpPr/>
            <p:nvPr/>
          </p:nvSpPr>
          <p:spPr>
            <a:xfrm>
              <a:off x="9107119" y="7383843"/>
              <a:ext cx="14604" cy="11430"/>
            </a:xfrm>
            <a:custGeom>
              <a:avLst/>
              <a:gdLst/>
              <a:ahLst/>
              <a:cxnLst/>
              <a:rect l="l" t="t" r="r" b="b"/>
              <a:pathLst>
                <a:path w="14604" h="11429">
                  <a:moveTo>
                    <a:pt x="14401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14401" y="1109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48">
              <a:extLst>
                <a:ext uri="{FF2B5EF4-FFF2-40B4-BE49-F238E27FC236}">
                  <a16:creationId xmlns:a16="http://schemas.microsoft.com/office/drawing/2014/main" id="{D42D6A6C-BEE0-7D4E-873C-8EDE8BD48855}"/>
                </a:ext>
              </a:extLst>
            </p:cNvPr>
            <p:cNvSpPr/>
            <p:nvPr/>
          </p:nvSpPr>
          <p:spPr>
            <a:xfrm>
              <a:off x="910710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49">
              <a:extLst>
                <a:ext uri="{FF2B5EF4-FFF2-40B4-BE49-F238E27FC236}">
                  <a16:creationId xmlns:a16="http://schemas.microsoft.com/office/drawing/2014/main" id="{B420068C-7AF0-A743-A9D2-5BD57CAE7E83}"/>
                </a:ext>
              </a:extLst>
            </p:cNvPr>
            <p:cNvSpPr/>
            <p:nvPr/>
          </p:nvSpPr>
          <p:spPr>
            <a:xfrm>
              <a:off x="9107106" y="7211047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01"/>
                  </a:lnTo>
                  <a:lnTo>
                    <a:pt x="14401" y="14401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50">
              <a:extLst>
                <a:ext uri="{FF2B5EF4-FFF2-40B4-BE49-F238E27FC236}">
                  <a16:creationId xmlns:a16="http://schemas.microsoft.com/office/drawing/2014/main" id="{190FAD96-CF20-5341-B2EB-F655E5B10ECA}"/>
                </a:ext>
              </a:extLst>
            </p:cNvPr>
            <p:cNvSpPr/>
            <p:nvPr/>
          </p:nvSpPr>
          <p:spPr>
            <a:xfrm>
              <a:off x="9107106" y="7124648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51">
              <a:extLst>
                <a:ext uri="{FF2B5EF4-FFF2-40B4-BE49-F238E27FC236}">
                  <a16:creationId xmlns:a16="http://schemas.microsoft.com/office/drawing/2014/main" id="{23834D82-8F95-EC48-858B-5E0C61FA1C02}"/>
                </a:ext>
              </a:extLst>
            </p:cNvPr>
            <p:cNvSpPr/>
            <p:nvPr/>
          </p:nvSpPr>
          <p:spPr>
            <a:xfrm>
              <a:off x="9193517" y="7383843"/>
              <a:ext cx="3175" cy="11430"/>
            </a:xfrm>
            <a:custGeom>
              <a:avLst/>
              <a:gdLst/>
              <a:ahLst/>
              <a:cxnLst/>
              <a:rect l="l" t="t" r="r" b="b"/>
              <a:pathLst>
                <a:path w="3175" h="11429">
                  <a:moveTo>
                    <a:pt x="2743" y="0"/>
                  </a:moveTo>
                  <a:lnTo>
                    <a:pt x="0" y="0"/>
                  </a:lnTo>
                  <a:lnTo>
                    <a:pt x="0" y="11099"/>
                  </a:lnTo>
                  <a:lnTo>
                    <a:pt x="2743" y="1109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52">
              <a:extLst>
                <a:ext uri="{FF2B5EF4-FFF2-40B4-BE49-F238E27FC236}">
                  <a16:creationId xmlns:a16="http://schemas.microsoft.com/office/drawing/2014/main" id="{19BC8041-1AB5-F64A-B5DA-B0B990085DE7}"/>
                </a:ext>
              </a:extLst>
            </p:cNvPr>
            <p:cNvSpPr/>
            <p:nvPr/>
          </p:nvSpPr>
          <p:spPr>
            <a:xfrm>
              <a:off x="9193517" y="7297445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53">
              <a:extLst>
                <a:ext uri="{FF2B5EF4-FFF2-40B4-BE49-F238E27FC236}">
                  <a16:creationId xmlns:a16="http://schemas.microsoft.com/office/drawing/2014/main" id="{648DA2FE-F9AD-5742-B583-EE3070C4A3EF}"/>
                </a:ext>
              </a:extLst>
            </p:cNvPr>
            <p:cNvSpPr/>
            <p:nvPr/>
          </p:nvSpPr>
          <p:spPr>
            <a:xfrm>
              <a:off x="9193517" y="7211059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76"/>
                  </a:lnTo>
                  <a:lnTo>
                    <a:pt x="2743" y="14376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54">
              <a:extLst>
                <a:ext uri="{FF2B5EF4-FFF2-40B4-BE49-F238E27FC236}">
                  <a16:creationId xmlns:a16="http://schemas.microsoft.com/office/drawing/2014/main" id="{DDCDB4DB-F4F6-054B-9783-EDB30CABAAB4}"/>
                </a:ext>
              </a:extLst>
            </p:cNvPr>
            <p:cNvSpPr/>
            <p:nvPr/>
          </p:nvSpPr>
          <p:spPr>
            <a:xfrm>
              <a:off x="9193517" y="7124662"/>
              <a:ext cx="3175" cy="14604"/>
            </a:xfrm>
            <a:custGeom>
              <a:avLst/>
              <a:gdLst/>
              <a:ahLst/>
              <a:cxnLst/>
              <a:rect l="l" t="t" r="r" b="b"/>
              <a:pathLst>
                <a:path w="3175" h="14604">
                  <a:moveTo>
                    <a:pt x="2743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2743" y="14389"/>
                  </a:lnTo>
                  <a:lnTo>
                    <a:pt x="2743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55">
              <a:extLst>
                <a:ext uri="{FF2B5EF4-FFF2-40B4-BE49-F238E27FC236}">
                  <a16:creationId xmlns:a16="http://schemas.microsoft.com/office/drawing/2014/main" id="{CEB91A9C-2A87-554D-BBB2-F12D9A057C7C}"/>
                </a:ext>
              </a:extLst>
            </p:cNvPr>
            <p:cNvSpPr/>
            <p:nvPr/>
          </p:nvSpPr>
          <p:spPr>
            <a:xfrm>
              <a:off x="9971113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56">
              <a:extLst>
                <a:ext uri="{FF2B5EF4-FFF2-40B4-BE49-F238E27FC236}">
                  <a16:creationId xmlns:a16="http://schemas.microsoft.com/office/drawing/2014/main" id="{13173367-5EFD-BA42-9840-3584836D08AD}"/>
                </a:ext>
              </a:extLst>
            </p:cNvPr>
            <p:cNvSpPr/>
            <p:nvPr/>
          </p:nvSpPr>
          <p:spPr>
            <a:xfrm>
              <a:off x="1005751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57">
              <a:extLst>
                <a:ext uri="{FF2B5EF4-FFF2-40B4-BE49-F238E27FC236}">
                  <a16:creationId xmlns:a16="http://schemas.microsoft.com/office/drawing/2014/main" id="{66248AEB-0E76-FB42-AD37-25CCF1736DF9}"/>
                </a:ext>
              </a:extLst>
            </p:cNvPr>
            <p:cNvSpPr/>
            <p:nvPr/>
          </p:nvSpPr>
          <p:spPr>
            <a:xfrm>
              <a:off x="1005751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58">
              <a:extLst>
                <a:ext uri="{FF2B5EF4-FFF2-40B4-BE49-F238E27FC236}">
                  <a16:creationId xmlns:a16="http://schemas.microsoft.com/office/drawing/2014/main" id="{A8DBDAE2-05C3-9A45-A8D0-A89A782ED75F}"/>
                </a:ext>
              </a:extLst>
            </p:cNvPr>
            <p:cNvSpPr/>
            <p:nvPr/>
          </p:nvSpPr>
          <p:spPr>
            <a:xfrm>
              <a:off x="1014389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59">
              <a:extLst>
                <a:ext uri="{FF2B5EF4-FFF2-40B4-BE49-F238E27FC236}">
                  <a16:creationId xmlns:a16="http://schemas.microsoft.com/office/drawing/2014/main" id="{337AF446-C3D1-0546-B496-2C93DBFB62D9}"/>
                </a:ext>
              </a:extLst>
            </p:cNvPr>
            <p:cNvSpPr/>
            <p:nvPr/>
          </p:nvSpPr>
          <p:spPr>
            <a:xfrm>
              <a:off x="1014389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260">
              <a:extLst>
                <a:ext uri="{FF2B5EF4-FFF2-40B4-BE49-F238E27FC236}">
                  <a16:creationId xmlns:a16="http://schemas.microsoft.com/office/drawing/2014/main" id="{1FF7DCCE-537A-E044-A300-C6DD2198AC84}"/>
                </a:ext>
              </a:extLst>
            </p:cNvPr>
            <p:cNvSpPr/>
            <p:nvPr/>
          </p:nvSpPr>
          <p:spPr>
            <a:xfrm>
              <a:off x="1014389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14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14" y="14389"/>
                  </a:lnTo>
                  <a:lnTo>
                    <a:pt x="14414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261">
              <a:extLst>
                <a:ext uri="{FF2B5EF4-FFF2-40B4-BE49-F238E27FC236}">
                  <a16:creationId xmlns:a16="http://schemas.microsoft.com/office/drawing/2014/main" id="{E7699709-FF99-0A4F-BFEA-458DA4977D5A}"/>
                </a:ext>
              </a:extLst>
            </p:cNvPr>
            <p:cNvSpPr/>
            <p:nvPr/>
          </p:nvSpPr>
          <p:spPr>
            <a:xfrm>
              <a:off x="10230320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414"/>
                  </a:lnTo>
                  <a:lnTo>
                    <a:pt x="7188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262">
              <a:extLst>
                <a:ext uri="{FF2B5EF4-FFF2-40B4-BE49-F238E27FC236}">
                  <a16:creationId xmlns:a16="http://schemas.microsoft.com/office/drawing/2014/main" id="{1DB2CF47-A060-E441-8916-F2E7E5B14055}"/>
                </a:ext>
              </a:extLst>
            </p:cNvPr>
            <p:cNvSpPr/>
            <p:nvPr/>
          </p:nvSpPr>
          <p:spPr>
            <a:xfrm>
              <a:off x="10230320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263">
              <a:extLst>
                <a:ext uri="{FF2B5EF4-FFF2-40B4-BE49-F238E27FC236}">
                  <a16:creationId xmlns:a16="http://schemas.microsoft.com/office/drawing/2014/main" id="{5EE4A3B6-6633-B146-AEF4-EB3650B1F94C}"/>
                </a:ext>
              </a:extLst>
            </p:cNvPr>
            <p:cNvSpPr/>
            <p:nvPr/>
          </p:nvSpPr>
          <p:spPr>
            <a:xfrm>
              <a:off x="10230320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76"/>
                  </a:lnTo>
                  <a:lnTo>
                    <a:pt x="7188" y="14376"/>
                  </a:lnTo>
                  <a:lnTo>
                    <a:pt x="14389" y="14376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264">
              <a:extLst>
                <a:ext uri="{FF2B5EF4-FFF2-40B4-BE49-F238E27FC236}">
                  <a16:creationId xmlns:a16="http://schemas.microsoft.com/office/drawing/2014/main" id="{99AF917D-85F4-8D42-8192-8393D61FD662}"/>
                </a:ext>
              </a:extLst>
            </p:cNvPr>
            <p:cNvSpPr/>
            <p:nvPr/>
          </p:nvSpPr>
          <p:spPr>
            <a:xfrm>
              <a:off x="10230320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7188" y="0"/>
                  </a:lnTo>
                  <a:lnTo>
                    <a:pt x="0" y="0"/>
                  </a:lnTo>
                  <a:lnTo>
                    <a:pt x="0" y="14389"/>
                  </a:lnTo>
                  <a:lnTo>
                    <a:pt x="7188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265">
              <a:extLst>
                <a:ext uri="{FF2B5EF4-FFF2-40B4-BE49-F238E27FC236}">
                  <a16:creationId xmlns:a16="http://schemas.microsoft.com/office/drawing/2014/main" id="{C70E6296-6254-9746-A66B-ECAC6E8BA02F}"/>
                </a:ext>
              </a:extLst>
            </p:cNvPr>
            <p:cNvSpPr/>
            <p:nvPr/>
          </p:nvSpPr>
          <p:spPr>
            <a:xfrm>
              <a:off x="10316705" y="7470254"/>
              <a:ext cx="14604" cy="7620"/>
            </a:xfrm>
            <a:custGeom>
              <a:avLst/>
              <a:gdLst/>
              <a:ahLst/>
              <a:cxnLst/>
              <a:rect l="l" t="t" r="r" b="b"/>
              <a:pathLst>
                <a:path w="14604" h="7620">
                  <a:moveTo>
                    <a:pt x="14401" y="0"/>
                  </a:moveTo>
                  <a:lnTo>
                    <a:pt x="0" y="0"/>
                  </a:lnTo>
                  <a:lnTo>
                    <a:pt x="0" y="7188"/>
                  </a:lnTo>
                  <a:lnTo>
                    <a:pt x="14401" y="7188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266">
              <a:extLst>
                <a:ext uri="{FF2B5EF4-FFF2-40B4-BE49-F238E27FC236}">
                  <a16:creationId xmlns:a16="http://schemas.microsoft.com/office/drawing/2014/main" id="{908250CF-A153-7F4A-A24F-18113B12D697}"/>
                </a:ext>
              </a:extLst>
            </p:cNvPr>
            <p:cNvSpPr/>
            <p:nvPr/>
          </p:nvSpPr>
          <p:spPr>
            <a:xfrm>
              <a:off x="10316705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401" y="14414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267">
              <a:extLst>
                <a:ext uri="{FF2B5EF4-FFF2-40B4-BE49-F238E27FC236}">
                  <a16:creationId xmlns:a16="http://schemas.microsoft.com/office/drawing/2014/main" id="{C2659776-1860-914D-B491-C2DCCA59C6DD}"/>
                </a:ext>
              </a:extLst>
            </p:cNvPr>
            <p:cNvSpPr/>
            <p:nvPr/>
          </p:nvSpPr>
          <p:spPr>
            <a:xfrm>
              <a:off x="10316705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268">
              <a:extLst>
                <a:ext uri="{FF2B5EF4-FFF2-40B4-BE49-F238E27FC236}">
                  <a16:creationId xmlns:a16="http://schemas.microsoft.com/office/drawing/2014/main" id="{3317B0FD-65E1-8C49-8A99-FD916526F54B}"/>
                </a:ext>
              </a:extLst>
            </p:cNvPr>
            <p:cNvSpPr/>
            <p:nvPr/>
          </p:nvSpPr>
          <p:spPr>
            <a:xfrm>
              <a:off x="10316705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269">
              <a:extLst>
                <a:ext uri="{FF2B5EF4-FFF2-40B4-BE49-F238E27FC236}">
                  <a16:creationId xmlns:a16="http://schemas.microsoft.com/office/drawing/2014/main" id="{1D877C52-F043-BB44-9F06-98CA0A225944}"/>
                </a:ext>
              </a:extLst>
            </p:cNvPr>
            <p:cNvSpPr/>
            <p:nvPr/>
          </p:nvSpPr>
          <p:spPr>
            <a:xfrm>
              <a:off x="10316705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270">
              <a:extLst>
                <a:ext uri="{FF2B5EF4-FFF2-40B4-BE49-F238E27FC236}">
                  <a16:creationId xmlns:a16="http://schemas.microsoft.com/office/drawing/2014/main" id="{3E9DD5C1-7563-C642-9DEE-97E1A11D59C4}"/>
                </a:ext>
              </a:extLst>
            </p:cNvPr>
            <p:cNvSpPr/>
            <p:nvPr/>
          </p:nvSpPr>
          <p:spPr>
            <a:xfrm>
              <a:off x="10403117" y="74702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49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4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271">
              <a:extLst>
                <a:ext uri="{FF2B5EF4-FFF2-40B4-BE49-F238E27FC236}">
                  <a16:creationId xmlns:a16="http://schemas.microsoft.com/office/drawing/2014/main" id="{C42B2E20-CD41-4C43-8F87-14ED05018321}"/>
                </a:ext>
              </a:extLst>
            </p:cNvPr>
            <p:cNvSpPr/>
            <p:nvPr/>
          </p:nvSpPr>
          <p:spPr>
            <a:xfrm>
              <a:off x="10403116" y="7383843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414"/>
                  </a:lnTo>
                  <a:lnTo>
                    <a:pt x="14389" y="14414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272">
              <a:extLst>
                <a:ext uri="{FF2B5EF4-FFF2-40B4-BE49-F238E27FC236}">
                  <a16:creationId xmlns:a16="http://schemas.microsoft.com/office/drawing/2014/main" id="{22053258-8049-7240-BFB4-A614AC67B73C}"/>
                </a:ext>
              </a:extLst>
            </p:cNvPr>
            <p:cNvSpPr/>
            <p:nvPr/>
          </p:nvSpPr>
          <p:spPr>
            <a:xfrm>
              <a:off x="10403116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273">
              <a:extLst>
                <a:ext uri="{FF2B5EF4-FFF2-40B4-BE49-F238E27FC236}">
                  <a16:creationId xmlns:a16="http://schemas.microsoft.com/office/drawing/2014/main" id="{FA687AE2-D146-124B-A3F1-C6760686B7C7}"/>
                </a:ext>
              </a:extLst>
            </p:cNvPr>
            <p:cNvSpPr/>
            <p:nvPr/>
          </p:nvSpPr>
          <p:spPr>
            <a:xfrm>
              <a:off x="10403116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274">
              <a:extLst>
                <a:ext uri="{FF2B5EF4-FFF2-40B4-BE49-F238E27FC236}">
                  <a16:creationId xmlns:a16="http://schemas.microsoft.com/office/drawing/2014/main" id="{006A8937-B442-0443-A6F8-B692022F6E9A}"/>
                </a:ext>
              </a:extLst>
            </p:cNvPr>
            <p:cNvSpPr/>
            <p:nvPr/>
          </p:nvSpPr>
          <p:spPr>
            <a:xfrm>
              <a:off x="10403116" y="7124662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389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389" y="14389"/>
                  </a:lnTo>
                  <a:lnTo>
                    <a:pt x="14389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275">
              <a:extLst>
                <a:ext uri="{FF2B5EF4-FFF2-40B4-BE49-F238E27FC236}">
                  <a16:creationId xmlns:a16="http://schemas.microsoft.com/office/drawing/2014/main" id="{9C87BFD0-33A3-CB45-8EEA-2AB11D9BAF64}"/>
                </a:ext>
              </a:extLst>
            </p:cNvPr>
            <p:cNvSpPr/>
            <p:nvPr/>
          </p:nvSpPr>
          <p:spPr>
            <a:xfrm>
              <a:off x="10403117" y="70456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35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276">
              <a:extLst>
                <a:ext uri="{FF2B5EF4-FFF2-40B4-BE49-F238E27FC236}">
                  <a16:creationId xmlns:a16="http://schemas.microsoft.com/office/drawing/2014/main" id="{F41D61C0-1E50-184A-A077-000FEB393F24}"/>
                </a:ext>
              </a:extLst>
            </p:cNvPr>
            <p:cNvSpPr/>
            <p:nvPr/>
          </p:nvSpPr>
          <p:spPr>
            <a:xfrm>
              <a:off x="10489517" y="7383857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49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277">
              <a:extLst>
                <a:ext uri="{FF2B5EF4-FFF2-40B4-BE49-F238E27FC236}">
                  <a16:creationId xmlns:a16="http://schemas.microsoft.com/office/drawing/2014/main" id="{ECAD32FF-3B54-2941-B647-0B06A6E40AE0}"/>
                </a:ext>
              </a:extLst>
            </p:cNvPr>
            <p:cNvSpPr/>
            <p:nvPr/>
          </p:nvSpPr>
          <p:spPr>
            <a:xfrm>
              <a:off x="10489501" y="7297445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278">
              <a:extLst>
                <a:ext uri="{FF2B5EF4-FFF2-40B4-BE49-F238E27FC236}">
                  <a16:creationId xmlns:a16="http://schemas.microsoft.com/office/drawing/2014/main" id="{12B7CE7D-8D56-2C4D-915B-98FE24F78746}"/>
                </a:ext>
              </a:extLst>
            </p:cNvPr>
            <p:cNvSpPr/>
            <p:nvPr/>
          </p:nvSpPr>
          <p:spPr>
            <a:xfrm>
              <a:off x="10489501" y="7211059"/>
              <a:ext cx="14604" cy="14604"/>
            </a:xfrm>
            <a:custGeom>
              <a:avLst/>
              <a:gdLst/>
              <a:ahLst/>
              <a:cxnLst/>
              <a:rect l="l" t="t" r="r" b="b"/>
              <a:pathLst>
                <a:path w="14604" h="14604">
                  <a:moveTo>
                    <a:pt x="14401" y="0"/>
                  </a:moveTo>
                  <a:lnTo>
                    <a:pt x="0" y="0"/>
                  </a:lnTo>
                  <a:lnTo>
                    <a:pt x="0" y="14389"/>
                  </a:lnTo>
                  <a:lnTo>
                    <a:pt x="14401" y="14389"/>
                  </a:lnTo>
                  <a:lnTo>
                    <a:pt x="14401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279">
              <a:extLst>
                <a:ext uri="{FF2B5EF4-FFF2-40B4-BE49-F238E27FC236}">
                  <a16:creationId xmlns:a16="http://schemas.microsoft.com/office/drawing/2014/main" id="{7B44BBB7-358E-EF42-BD66-F43CDE737512}"/>
                </a:ext>
              </a:extLst>
            </p:cNvPr>
            <p:cNvSpPr/>
            <p:nvPr/>
          </p:nvSpPr>
          <p:spPr>
            <a:xfrm>
              <a:off x="10489517" y="71320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280">
              <a:extLst>
                <a:ext uri="{FF2B5EF4-FFF2-40B4-BE49-F238E27FC236}">
                  <a16:creationId xmlns:a16="http://schemas.microsoft.com/office/drawing/2014/main" id="{84D0A6C1-36D9-9041-B224-2A5D390950CC}"/>
                </a:ext>
              </a:extLst>
            </p:cNvPr>
            <p:cNvSpPr/>
            <p:nvPr/>
          </p:nvSpPr>
          <p:spPr>
            <a:xfrm>
              <a:off x="10575916" y="7297446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562" y="0"/>
                  </a:moveTo>
                  <a:lnTo>
                    <a:pt x="0" y="0"/>
                  </a:lnTo>
                  <a:lnTo>
                    <a:pt x="0" y="1562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281">
              <a:extLst>
                <a:ext uri="{FF2B5EF4-FFF2-40B4-BE49-F238E27FC236}">
                  <a16:creationId xmlns:a16="http://schemas.microsoft.com/office/drawing/2014/main" id="{E9A19DC4-7760-BB45-8E4E-067229E93161}"/>
                </a:ext>
              </a:extLst>
            </p:cNvPr>
            <p:cNvSpPr/>
            <p:nvPr/>
          </p:nvSpPr>
          <p:spPr>
            <a:xfrm>
              <a:off x="10575916" y="7218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0" y="0"/>
                  </a:moveTo>
                  <a:lnTo>
                    <a:pt x="0" y="7023"/>
                  </a:lnTo>
                  <a:lnTo>
                    <a:pt x="7023" y="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C5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2" name="object 37">
            <a:extLst>
              <a:ext uri="{FF2B5EF4-FFF2-40B4-BE49-F238E27FC236}">
                <a16:creationId xmlns:a16="http://schemas.microsoft.com/office/drawing/2014/main" id="{9E4794E9-6CB9-4BCA-A8F8-EAC4F1F4C979}"/>
              </a:ext>
            </a:extLst>
          </p:cNvPr>
          <p:cNvSpPr/>
          <p:nvPr/>
        </p:nvSpPr>
        <p:spPr>
          <a:xfrm>
            <a:off x="776260" y="3552825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CasellaDiTesto 322">
            <a:extLst>
              <a:ext uri="{FF2B5EF4-FFF2-40B4-BE49-F238E27FC236}">
                <a16:creationId xmlns:a16="http://schemas.microsoft.com/office/drawing/2014/main" id="{85DEF812-BFEE-4A34-B263-FCA553E8863C}"/>
              </a:ext>
            </a:extLst>
          </p:cNvPr>
          <p:cNvSpPr txBox="1"/>
          <p:nvPr/>
        </p:nvSpPr>
        <p:spPr>
          <a:xfrm>
            <a:off x="1308100" y="3459941"/>
            <a:ext cx="78283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Il contributo concedibile è pari al 75% delle spese ritenute ammissibili</a:t>
            </a:r>
            <a:endParaRPr lang="it-IT" dirty="0"/>
          </a:p>
        </p:txBody>
      </p:sp>
      <p:sp>
        <p:nvSpPr>
          <p:cNvPr id="324" name="object 37">
            <a:extLst>
              <a:ext uri="{FF2B5EF4-FFF2-40B4-BE49-F238E27FC236}">
                <a16:creationId xmlns:a16="http://schemas.microsoft.com/office/drawing/2014/main" id="{1F71B84C-9045-4BCC-8EB4-71935092FFDF}"/>
              </a:ext>
            </a:extLst>
          </p:cNvPr>
          <p:cNvSpPr/>
          <p:nvPr/>
        </p:nvSpPr>
        <p:spPr>
          <a:xfrm>
            <a:off x="774700" y="4314825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7">
            <a:extLst>
              <a:ext uri="{FF2B5EF4-FFF2-40B4-BE49-F238E27FC236}">
                <a16:creationId xmlns:a16="http://schemas.microsoft.com/office/drawing/2014/main" id="{1FE67ED2-8A9B-4850-A94D-97D4C1E75EF5}"/>
              </a:ext>
            </a:extLst>
          </p:cNvPr>
          <p:cNvSpPr/>
          <p:nvPr/>
        </p:nvSpPr>
        <p:spPr>
          <a:xfrm>
            <a:off x="774700" y="6034405"/>
            <a:ext cx="339725" cy="337820"/>
          </a:xfrm>
          <a:custGeom>
            <a:avLst/>
            <a:gdLst/>
            <a:ahLst/>
            <a:cxnLst/>
            <a:rect l="l" t="t" r="r" b="b"/>
            <a:pathLst>
              <a:path w="339725" h="337819">
                <a:moveTo>
                  <a:pt x="339102" y="0"/>
                </a:moveTo>
                <a:lnTo>
                  <a:pt x="32334" y="0"/>
                </a:lnTo>
                <a:lnTo>
                  <a:pt x="32334" y="68948"/>
                </a:lnTo>
                <a:lnTo>
                  <a:pt x="217766" y="70700"/>
                </a:lnTo>
                <a:lnTo>
                  <a:pt x="0" y="288467"/>
                </a:lnTo>
                <a:lnTo>
                  <a:pt x="49225" y="337731"/>
                </a:lnTo>
                <a:lnTo>
                  <a:pt x="271551" y="116789"/>
                </a:lnTo>
                <a:lnTo>
                  <a:pt x="271018" y="321602"/>
                </a:lnTo>
                <a:lnTo>
                  <a:pt x="339102" y="321602"/>
                </a:lnTo>
                <a:lnTo>
                  <a:pt x="339102" y="0"/>
                </a:lnTo>
                <a:close/>
              </a:path>
            </a:pathLst>
          </a:custGeom>
          <a:solidFill>
            <a:srgbClr val="148F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CasellaDiTesto 326">
            <a:extLst>
              <a:ext uri="{FF2B5EF4-FFF2-40B4-BE49-F238E27FC236}">
                <a16:creationId xmlns:a16="http://schemas.microsoft.com/office/drawing/2014/main" id="{2A39304A-1CFB-4F8D-80FA-401A5DF26EA9}"/>
              </a:ext>
            </a:extLst>
          </p:cNvPr>
          <p:cNvSpPr txBox="1"/>
          <p:nvPr/>
        </p:nvSpPr>
        <p:spPr>
          <a:xfrm>
            <a:off x="1219373" y="4205722"/>
            <a:ext cx="810645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L’agevolazione di cui al presente bando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 è cumulabile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altre provvidenze comunitarie, nazionali o regionali richieste per lo stesso progetto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 eccezione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caso di agevolazioni fiscali aventi carattere di generalità ed uniformità su tutto il territorio nazionale e di quelle espressamente dichiarate cumulabili dalla relativa normativa di riferimento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CasellaDiTesto 328">
            <a:extLst>
              <a:ext uri="{FF2B5EF4-FFF2-40B4-BE49-F238E27FC236}">
                <a16:creationId xmlns:a16="http://schemas.microsoft.com/office/drawing/2014/main" id="{AF6DC76F-82CE-404A-8C9A-AF0D9F6A9802}"/>
              </a:ext>
            </a:extLst>
          </p:cNvPr>
          <p:cNvSpPr txBox="1"/>
          <p:nvPr/>
        </p:nvSpPr>
        <p:spPr>
          <a:xfrm>
            <a:off x="1229818" y="5999169"/>
            <a:ext cx="73895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Il contributo massimo concedibile per ciascun progetto è pari ad € 200.000,00.</a:t>
            </a:r>
            <a:endParaRPr lang="it-IT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2200</Words>
  <Application>Microsoft Office PowerPoint</Application>
  <PresentationFormat>Personalizzato</PresentationFormat>
  <Paragraphs>147</Paragraphs>
  <Slides>21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9" baseType="lpstr">
      <vt:lpstr>Arial</vt:lpstr>
      <vt:lpstr>Calibri</vt:lpstr>
      <vt:lpstr>Helvetica Neue</vt:lpstr>
      <vt:lpstr>HelveticaNeue-Light</vt:lpstr>
      <vt:lpstr>NewAsterLTStd-Bold</vt:lpstr>
      <vt:lpstr>Wingdings</vt:lpstr>
      <vt:lpstr>Office Theme</vt:lpstr>
      <vt:lpstr>Document</vt:lpstr>
      <vt:lpstr>Presentazione standard di PowerPoint</vt:lpstr>
      <vt:lpstr>DOTAZIONE FINANZIARIA</vt:lpstr>
      <vt:lpstr>DESTINATARI DEL BANDO</vt:lpstr>
      <vt:lpstr>SPESE AMMISSIBILI</vt:lpstr>
      <vt:lpstr>SPESE AMMISSIBILI </vt:lpstr>
      <vt:lpstr>SPESE AMMISSIBILI </vt:lpstr>
      <vt:lpstr>SPESE NON AMMISSIBILI</vt:lpstr>
      <vt:lpstr>SPESE NON AMMISSIBILI</vt:lpstr>
      <vt:lpstr>REGIME DI AIUTO E INTENSITA’ DELL’INTERVENTO</vt:lpstr>
      <vt:lpstr>COMPILAZIONE E INVIO DELLE DOMANDE</vt:lpstr>
      <vt:lpstr>COMPILAZIONE E INVIO DELLE DOMANDE</vt:lpstr>
      <vt:lpstr>COMPILAZIONE E INVIO DELLE DOMANDE</vt:lpstr>
      <vt:lpstr>ISTRUTTORIA E VALUTAZIONE DELLE DOMANDA</vt:lpstr>
      <vt:lpstr>AMMISSIONE E ATTUAZIONE DEL PROGETTO AMMESSO</vt:lpstr>
      <vt:lpstr>AMMISSIONE E VALUTAZIONE DEL PROGETTO AMMESSO</vt:lpstr>
      <vt:lpstr>AMMISSIONE E VALUTAZIONE DEL PROGETTO AMMESSO</vt:lpstr>
      <vt:lpstr>OBBLIGHI PER I BENEFICIARI</vt:lpstr>
      <vt:lpstr>OBBLIGHI PER I BENEFICIARI</vt:lpstr>
      <vt:lpstr>OBBLIGHI PER I BENEFICIARI</vt:lpstr>
      <vt:lpstr>PER INFORMAZIONI</vt:lpstr>
      <vt:lpstr>SONDAGGIO SUL WEBINAR CHE DOVRETE, GENTILMENTE, COMPILARE AL TERMINE DEGLI INTERVENTI E CHE SARA’ SUBITO ON-LINE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Piano Industriale 2021-23 2 vers</dc:title>
  <dc:creator>mauro marini</dc:creator>
  <cp:lastModifiedBy>Marina Sereni</cp:lastModifiedBy>
  <cp:revision>51</cp:revision>
  <dcterms:created xsi:type="dcterms:W3CDTF">2021-02-26T18:41:35Z</dcterms:created>
  <dcterms:modified xsi:type="dcterms:W3CDTF">2021-04-22T15:12:22Z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2021-02-26T00:00:00Z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2021-02-26T00:00:00Z</vt:filetime>
  </property>
</Properties>
</file>