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4"/>
  </p:notesMasterIdLst>
  <p:handoutMasterIdLst>
    <p:handoutMasterId r:id="rId35"/>
  </p:handoutMasterIdLst>
  <p:sldIdLst>
    <p:sldId id="315" r:id="rId5"/>
    <p:sldId id="321" r:id="rId6"/>
    <p:sldId id="319" r:id="rId7"/>
    <p:sldId id="322" r:id="rId8"/>
    <p:sldId id="323" r:id="rId9"/>
    <p:sldId id="326" r:id="rId10"/>
    <p:sldId id="325" r:id="rId11"/>
    <p:sldId id="328" r:id="rId12"/>
    <p:sldId id="292" r:id="rId13"/>
    <p:sldId id="327" r:id="rId14"/>
    <p:sldId id="324" r:id="rId15"/>
    <p:sldId id="331" r:id="rId16"/>
    <p:sldId id="330" r:id="rId17"/>
    <p:sldId id="333" r:id="rId18"/>
    <p:sldId id="302" r:id="rId19"/>
    <p:sldId id="329" r:id="rId20"/>
    <p:sldId id="334" r:id="rId21"/>
    <p:sldId id="332" r:id="rId22"/>
    <p:sldId id="336" r:id="rId23"/>
    <p:sldId id="337" r:id="rId24"/>
    <p:sldId id="307" r:id="rId25"/>
    <p:sldId id="338" r:id="rId26"/>
    <p:sldId id="335" r:id="rId27"/>
    <p:sldId id="339" r:id="rId28"/>
    <p:sldId id="311" r:id="rId29"/>
    <p:sldId id="312" r:id="rId30"/>
    <p:sldId id="313" r:id="rId31"/>
    <p:sldId id="341" r:id="rId32"/>
    <p:sldId id="320" r:id="rId33"/>
  </p:sldIdLst>
  <p:sldSz cx="12192000" cy="6858000"/>
  <p:notesSz cx="6858000" cy="9144000"/>
  <p:defaultTextStyle>
    <a:defPPr rtl="0">
      <a:defRPr lang="it-IT"/>
    </a:defPPr>
    <a:lvl1pPr marL="0" algn="l" defTabSz="914400" rtl="0" eaLnBrk="1" latinLnBrk="0" hangingPunct="1">
      <a:defRPr lang="it-IT" sz="1800" kern="1200">
        <a:solidFill>
          <a:schemeClr val="tx1"/>
        </a:solidFill>
        <a:latin typeface="+mn-lt"/>
        <a:ea typeface="+mn-ea"/>
        <a:cs typeface="+mn-cs"/>
      </a:defRPr>
    </a:lvl1pPr>
    <a:lvl2pPr marL="457200" algn="l" defTabSz="914400" rtl="0" eaLnBrk="1" latinLnBrk="0" hangingPunct="1">
      <a:defRPr lang="it-IT" sz="1800" kern="1200">
        <a:solidFill>
          <a:schemeClr val="tx1"/>
        </a:solidFill>
        <a:latin typeface="+mn-lt"/>
        <a:ea typeface="+mn-ea"/>
        <a:cs typeface="+mn-cs"/>
      </a:defRPr>
    </a:lvl2pPr>
    <a:lvl3pPr marL="914400" algn="l" defTabSz="914400" rtl="0" eaLnBrk="1" latinLnBrk="0" hangingPunct="1">
      <a:defRPr lang="it-IT" sz="1800" kern="1200">
        <a:solidFill>
          <a:schemeClr val="tx1"/>
        </a:solidFill>
        <a:latin typeface="+mn-lt"/>
        <a:ea typeface="+mn-ea"/>
        <a:cs typeface="+mn-cs"/>
      </a:defRPr>
    </a:lvl3pPr>
    <a:lvl4pPr marL="1371600" algn="l" defTabSz="914400" rtl="0" eaLnBrk="1" latinLnBrk="0" hangingPunct="1">
      <a:defRPr lang="it-IT" sz="1800" kern="1200">
        <a:solidFill>
          <a:schemeClr val="tx1"/>
        </a:solidFill>
        <a:latin typeface="+mn-lt"/>
        <a:ea typeface="+mn-ea"/>
        <a:cs typeface="+mn-cs"/>
      </a:defRPr>
    </a:lvl4pPr>
    <a:lvl5pPr marL="1828800" algn="l" defTabSz="914400" rtl="0" eaLnBrk="1" latinLnBrk="0" hangingPunct="1">
      <a:defRPr lang="it-IT" sz="1800" kern="1200">
        <a:solidFill>
          <a:schemeClr val="tx1"/>
        </a:solidFill>
        <a:latin typeface="+mn-lt"/>
        <a:ea typeface="+mn-ea"/>
        <a:cs typeface="+mn-cs"/>
      </a:defRPr>
    </a:lvl5pPr>
    <a:lvl6pPr marL="2286000" algn="l" defTabSz="914400" rtl="0" eaLnBrk="1" latinLnBrk="0" hangingPunct="1">
      <a:defRPr lang="it-IT" sz="1800" kern="1200">
        <a:solidFill>
          <a:schemeClr val="tx1"/>
        </a:solidFill>
        <a:latin typeface="+mn-lt"/>
        <a:ea typeface="+mn-ea"/>
        <a:cs typeface="+mn-cs"/>
      </a:defRPr>
    </a:lvl6pPr>
    <a:lvl7pPr marL="2743200" algn="l" defTabSz="914400" rtl="0" eaLnBrk="1" latinLnBrk="0" hangingPunct="1">
      <a:defRPr lang="it-IT" sz="1800" kern="1200">
        <a:solidFill>
          <a:schemeClr val="tx1"/>
        </a:solidFill>
        <a:latin typeface="+mn-lt"/>
        <a:ea typeface="+mn-ea"/>
        <a:cs typeface="+mn-cs"/>
      </a:defRPr>
    </a:lvl7pPr>
    <a:lvl8pPr marL="3200400" algn="l" defTabSz="914400" rtl="0" eaLnBrk="1" latinLnBrk="0" hangingPunct="1">
      <a:defRPr lang="it-IT" sz="1800" kern="1200">
        <a:solidFill>
          <a:schemeClr val="tx1"/>
        </a:solidFill>
        <a:latin typeface="+mn-lt"/>
        <a:ea typeface="+mn-ea"/>
        <a:cs typeface="+mn-cs"/>
      </a:defRPr>
    </a:lvl8pPr>
    <a:lvl9pPr marL="3657600" algn="l" defTabSz="914400" rtl="0" eaLnBrk="1" latinLnBrk="0" hangingPunct="1">
      <a:defRPr lang="it-IT"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0655" autoAdjust="0"/>
  </p:normalViewPr>
  <p:slideViewPr>
    <p:cSldViewPr snapToGrid="0">
      <p:cViewPr varScale="1">
        <p:scale>
          <a:sx n="77" d="100"/>
          <a:sy n="77" d="100"/>
        </p:scale>
        <p:origin x="864" y="67"/>
      </p:cViewPr>
      <p:guideLst/>
    </p:cSldViewPr>
  </p:slideViewPr>
  <p:outlineViewPr>
    <p:cViewPr>
      <p:scale>
        <a:sx n="33" d="100"/>
        <a:sy n="33" d="100"/>
      </p:scale>
      <p:origin x="0" y="-288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80" d="100"/>
          <a:sy n="80" d="100"/>
        </p:scale>
        <p:origin x="3990" y="14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3E7F456E-01A6-4013-ACA5-F5492591A24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it-IT" sz="1200"/>
            </a:lvl1pPr>
          </a:lstStyle>
          <a:p>
            <a:pPr rtl="0"/>
            <a:endParaRPr lang="it-IT" dirty="0"/>
          </a:p>
        </p:txBody>
      </p:sp>
      <p:sp>
        <p:nvSpPr>
          <p:cNvPr id="3" name="Segnaposto data 2">
            <a:extLst>
              <a:ext uri="{FF2B5EF4-FFF2-40B4-BE49-F238E27FC236}">
                <a16:creationId xmlns:a16="http://schemas.microsoft.com/office/drawing/2014/main" id="{484983A3-9B9B-4D61-97C9-B9E239A315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lang="it-IT" sz="1200"/>
            </a:lvl1pPr>
          </a:lstStyle>
          <a:p>
            <a:pPr rtl="0"/>
            <a:fld id="{C9A8164C-08EC-4F07-B9DE-FE763936A21A}" type="datetime1">
              <a:rPr lang="it-IT" smtClean="0"/>
              <a:t>22/09/2025</a:t>
            </a:fld>
            <a:endParaRPr lang="it-IT" dirty="0"/>
          </a:p>
        </p:txBody>
      </p:sp>
      <p:sp>
        <p:nvSpPr>
          <p:cNvPr id="4" name="Segnaposto piè di pagina 3">
            <a:extLst>
              <a:ext uri="{FF2B5EF4-FFF2-40B4-BE49-F238E27FC236}">
                <a16:creationId xmlns:a16="http://schemas.microsoft.com/office/drawing/2014/main" id="{5EEABE74-7A97-4D17-8390-42ADD25C33C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lang="it-IT" sz="1200"/>
            </a:lvl1pPr>
          </a:lstStyle>
          <a:p>
            <a:pPr rtl="0"/>
            <a:endParaRPr lang="it-IT" dirty="0"/>
          </a:p>
        </p:txBody>
      </p:sp>
      <p:sp>
        <p:nvSpPr>
          <p:cNvPr id="5" name="Segnaposto numero diapositiva 4">
            <a:extLst>
              <a:ext uri="{FF2B5EF4-FFF2-40B4-BE49-F238E27FC236}">
                <a16:creationId xmlns:a16="http://schemas.microsoft.com/office/drawing/2014/main" id="{B42C1DBD-1052-425E-BF3C-983304BED5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lang="it-IT" sz="1200"/>
            </a:lvl1pPr>
          </a:lstStyle>
          <a:p>
            <a:pPr rtl="0"/>
            <a:fld id="{28EEFA9E-C190-4F5C-8394-BD5F1CD55C02}" type="slidenum">
              <a:rPr lang="it-IT" smtClean="0"/>
              <a:t>‹N›</a:t>
            </a:fld>
            <a:endParaRPr lang="it-IT" dirty="0"/>
          </a:p>
        </p:txBody>
      </p:sp>
    </p:spTree>
    <p:extLst>
      <p:ext uri="{BB962C8B-B14F-4D97-AF65-F5344CB8AC3E}">
        <p14:creationId xmlns:p14="http://schemas.microsoft.com/office/powerpoint/2010/main" val="23248019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it-IT" sz="1200"/>
            </a:lvl1pPr>
          </a:lstStyle>
          <a:p>
            <a:pPr rtl="0"/>
            <a:endParaRPr lang="it-IT"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lang="it-IT" sz="1200"/>
            </a:lvl1pPr>
          </a:lstStyle>
          <a:p>
            <a:fld id="{E97D4A57-7172-4643-93A6-10D6606B49BC}" type="datetime1">
              <a:rPr lang="it-IT" smtClean="0"/>
              <a:pPr/>
              <a:t>22/09/2025</a:t>
            </a:fld>
            <a:endParaRPr lang="it-IT"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defPPr>
              <a:defRPr lang="it-IT"/>
            </a:defPPr>
          </a:lstStyle>
          <a:p>
            <a:pPr rtl="0"/>
            <a:endParaRPr lang="it-IT"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defPPr>
              <a:defRPr lang="it-IT"/>
            </a:defPPr>
          </a:lstStyle>
          <a:p>
            <a:pPr lvl="0" rtl="0"/>
            <a:r>
              <a:rPr lang="it-IT"/>
              <a:t>Fare clic per modificare lo stile del titolo</a:t>
            </a:r>
          </a:p>
          <a:p>
            <a:pPr lvl="1" rtl="0"/>
            <a:r>
              <a:rPr lang="it-IT"/>
              <a:t>Secondo livello</a:t>
            </a:r>
          </a:p>
          <a:p>
            <a:pPr lvl="2" rtl="0"/>
            <a:r>
              <a:rPr lang="it-IT"/>
              <a:t>Terzo livello</a:t>
            </a:r>
          </a:p>
          <a:p>
            <a:pPr lvl="3" rtl="0"/>
            <a:r>
              <a:rPr lang="it-IT"/>
              <a:t>Quarto livello</a:t>
            </a:r>
          </a:p>
          <a:p>
            <a:pPr lvl="4" rtl="0"/>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lang="it-IT" sz="1200"/>
            </a:lvl1pPr>
          </a:lstStyle>
          <a:p>
            <a:pPr rtl="0"/>
            <a:endParaRPr lang="it-IT"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lang="it-IT" sz="1200"/>
            </a:lvl1pPr>
          </a:lstStyle>
          <a:p>
            <a:pPr rtl="0"/>
            <a:fld id="{22289C57-55D7-40A4-A101-E74FAC7A092B}" type="slidenum">
              <a:rPr lang="it-IT" smtClean="0"/>
              <a:t>‹N›</a:t>
            </a:fld>
            <a:endParaRPr lang="it-IT" dirty="0"/>
          </a:p>
        </p:txBody>
      </p:sp>
    </p:spTree>
    <p:extLst>
      <p:ext uri="{BB962C8B-B14F-4D97-AF65-F5344CB8AC3E}">
        <p14:creationId xmlns:p14="http://schemas.microsoft.com/office/powerpoint/2010/main" val="2839902369"/>
      </p:ext>
    </p:extLst>
  </p:cSld>
  <p:clrMap bg1="lt1" tx1="dk1" bg2="lt2" tx2="dk2" accent1="accent1" accent2="accent2" accent3="accent3" accent4="accent4" accent5="accent5" accent6="accent6" hlink="hlink" folHlink="folHlink"/>
  <p:notesStyle>
    <a:lvl1pPr marL="0" algn="l" defTabSz="914400" rtl="0" eaLnBrk="1" latinLnBrk="0" hangingPunct="1">
      <a:defRPr lang="it-IT" sz="1200" kern="1200">
        <a:solidFill>
          <a:schemeClr val="tx1"/>
        </a:solidFill>
        <a:latin typeface="+mn-lt"/>
        <a:ea typeface="+mn-ea"/>
        <a:cs typeface="+mn-cs"/>
      </a:defRPr>
    </a:lvl1pPr>
    <a:lvl2pPr marL="457200" algn="l" defTabSz="914400" rtl="0" eaLnBrk="1" latinLnBrk="0" hangingPunct="1">
      <a:defRPr lang="it-IT" sz="1200" kern="1200">
        <a:solidFill>
          <a:schemeClr val="tx1"/>
        </a:solidFill>
        <a:latin typeface="+mn-lt"/>
        <a:ea typeface="+mn-ea"/>
        <a:cs typeface="+mn-cs"/>
      </a:defRPr>
    </a:lvl2pPr>
    <a:lvl3pPr marL="914400" algn="l" defTabSz="914400" rtl="0" eaLnBrk="1" latinLnBrk="0" hangingPunct="1">
      <a:defRPr lang="it-IT" sz="1200" kern="1200">
        <a:solidFill>
          <a:schemeClr val="tx1"/>
        </a:solidFill>
        <a:latin typeface="+mn-lt"/>
        <a:ea typeface="+mn-ea"/>
        <a:cs typeface="+mn-cs"/>
      </a:defRPr>
    </a:lvl3pPr>
    <a:lvl4pPr marL="1371600" algn="l" defTabSz="914400" rtl="0" eaLnBrk="1" latinLnBrk="0" hangingPunct="1">
      <a:defRPr lang="it-IT" sz="1200" kern="1200">
        <a:solidFill>
          <a:schemeClr val="tx1"/>
        </a:solidFill>
        <a:latin typeface="+mn-lt"/>
        <a:ea typeface="+mn-ea"/>
        <a:cs typeface="+mn-cs"/>
      </a:defRPr>
    </a:lvl4pPr>
    <a:lvl5pPr marL="1828800" algn="l" defTabSz="914400" rtl="0" eaLnBrk="1" latinLnBrk="0" hangingPunct="1">
      <a:defRPr lang="it-IT" sz="1200" kern="1200">
        <a:solidFill>
          <a:schemeClr val="tx1"/>
        </a:solidFill>
        <a:latin typeface="+mn-lt"/>
        <a:ea typeface="+mn-ea"/>
        <a:cs typeface="+mn-cs"/>
      </a:defRPr>
    </a:lvl5pPr>
    <a:lvl6pPr marL="2286000" algn="l" defTabSz="914400" rtl="0" eaLnBrk="1" latinLnBrk="0" hangingPunct="1">
      <a:defRPr lang="it-IT" sz="1200" kern="1200">
        <a:solidFill>
          <a:schemeClr val="tx1"/>
        </a:solidFill>
        <a:latin typeface="+mn-lt"/>
        <a:ea typeface="+mn-ea"/>
        <a:cs typeface="+mn-cs"/>
      </a:defRPr>
    </a:lvl6pPr>
    <a:lvl7pPr marL="2743200" algn="l" defTabSz="914400" rtl="0" eaLnBrk="1" latinLnBrk="0" hangingPunct="1">
      <a:defRPr lang="it-IT" sz="1200" kern="1200">
        <a:solidFill>
          <a:schemeClr val="tx1"/>
        </a:solidFill>
        <a:latin typeface="+mn-lt"/>
        <a:ea typeface="+mn-ea"/>
        <a:cs typeface="+mn-cs"/>
      </a:defRPr>
    </a:lvl7pPr>
    <a:lvl8pPr marL="3200400" algn="l" defTabSz="914400" rtl="0" eaLnBrk="1" latinLnBrk="0" hangingPunct="1">
      <a:defRPr lang="it-IT" sz="1200" kern="1200">
        <a:solidFill>
          <a:schemeClr val="tx1"/>
        </a:solidFill>
        <a:latin typeface="+mn-lt"/>
        <a:ea typeface="+mn-ea"/>
        <a:cs typeface="+mn-cs"/>
      </a:defRPr>
    </a:lvl8pPr>
    <a:lvl9pPr marL="3657600" algn="l" defTabSz="914400" rtl="0" eaLnBrk="1" latinLnBrk="0" hangingPunct="1">
      <a:defRPr lang="it-IT"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6D527A-559F-DEDF-A9A2-030B068A890D}"/>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2B0C7029-2E1C-A6EE-F7AA-ABF9E5CF1F47}"/>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9E8CDE35-16EF-ACF3-F915-94349A1CB1FD}"/>
              </a:ext>
            </a:extLst>
          </p:cNvPr>
          <p:cNvSpPr>
            <a:spLocks noGrp="1"/>
          </p:cNvSpPr>
          <p:nvPr>
            <p:ph type="body" idx="1"/>
          </p:nvPr>
        </p:nvSpPr>
        <p:spPr/>
        <p:txBody>
          <a:bodyPr rtlCol="0"/>
          <a:lstStyle>
            <a:defPPr>
              <a:defRPr lang="it-IT"/>
            </a:defPPr>
          </a:lstStyle>
          <a:p>
            <a:pPr rtl="0"/>
            <a:endParaRPr lang="it-IT" dirty="0"/>
          </a:p>
        </p:txBody>
      </p:sp>
      <p:sp>
        <p:nvSpPr>
          <p:cNvPr id="4" name="Segnaposto numero diapositiva 3">
            <a:extLst>
              <a:ext uri="{FF2B5EF4-FFF2-40B4-BE49-F238E27FC236}">
                <a16:creationId xmlns:a16="http://schemas.microsoft.com/office/drawing/2014/main" id="{2D683C85-015E-9644-6CE2-235F3394D9AC}"/>
              </a:ext>
            </a:extLst>
          </p:cNvPr>
          <p:cNvSpPr>
            <a:spLocks noGrp="1"/>
          </p:cNvSpPr>
          <p:nvPr>
            <p:ph type="sldNum" sz="quarter" idx="5"/>
          </p:nvPr>
        </p:nvSpPr>
        <p:spPr/>
        <p:txBody>
          <a:bodyPr rtlCol="0"/>
          <a:lstStyle>
            <a:defPPr>
              <a:defRPr lang="it-IT"/>
            </a:defPPr>
          </a:lstStyle>
          <a:p>
            <a:pPr rtl="0"/>
            <a:fld id="{22289C57-55D7-40A4-A101-E74FAC7A092B}" type="slidenum">
              <a:rPr lang="it-IT" smtClean="0"/>
              <a:t>3</a:t>
            </a:fld>
            <a:endParaRPr lang="it-IT" dirty="0"/>
          </a:p>
        </p:txBody>
      </p:sp>
    </p:spTree>
    <p:extLst>
      <p:ext uri="{BB962C8B-B14F-4D97-AF65-F5344CB8AC3E}">
        <p14:creationId xmlns:p14="http://schemas.microsoft.com/office/powerpoint/2010/main" val="2296307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30C17C-DDB0-95ED-8892-710B144A006F}"/>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54BE5084-4111-A390-AE1D-B23861AD7D6E}"/>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8323B832-FF35-6371-9DA9-2C2C990C5EED}"/>
              </a:ext>
            </a:extLst>
          </p:cNvPr>
          <p:cNvSpPr>
            <a:spLocks noGrp="1"/>
          </p:cNvSpPr>
          <p:nvPr>
            <p:ph type="body" idx="1"/>
          </p:nvPr>
        </p:nvSpPr>
        <p:spPr/>
        <p:txBody>
          <a:bodyPr rtlCol="0"/>
          <a:lstStyle>
            <a:defPPr>
              <a:defRPr lang="it-IT"/>
            </a:defPPr>
          </a:lstStyle>
          <a:p>
            <a:pPr rtl="0"/>
            <a:endParaRPr lang="it-IT" dirty="0"/>
          </a:p>
        </p:txBody>
      </p:sp>
      <p:sp>
        <p:nvSpPr>
          <p:cNvPr id="4" name="Segnaposto numero diapositiva 3">
            <a:extLst>
              <a:ext uri="{FF2B5EF4-FFF2-40B4-BE49-F238E27FC236}">
                <a16:creationId xmlns:a16="http://schemas.microsoft.com/office/drawing/2014/main" id="{433D6BE9-1A97-6680-CBE1-C0BEAC66DCFF}"/>
              </a:ext>
            </a:extLst>
          </p:cNvPr>
          <p:cNvSpPr>
            <a:spLocks noGrp="1"/>
          </p:cNvSpPr>
          <p:nvPr>
            <p:ph type="sldNum" sz="quarter" idx="5"/>
          </p:nvPr>
        </p:nvSpPr>
        <p:spPr/>
        <p:txBody>
          <a:bodyPr rtlCol="0"/>
          <a:lstStyle>
            <a:defPPr>
              <a:defRPr lang="it-IT"/>
            </a:defPPr>
          </a:lstStyle>
          <a:p>
            <a:pPr rtl="0"/>
            <a:fld id="{22289C57-55D7-40A4-A101-E74FAC7A092B}" type="slidenum">
              <a:rPr lang="it-IT" smtClean="0"/>
              <a:t>9</a:t>
            </a:fld>
            <a:endParaRPr lang="it-IT" dirty="0"/>
          </a:p>
        </p:txBody>
      </p:sp>
    </p:spTree>
    <p:extLst>
      <p:ext uri="{BB962C8B-B14F-4D97-AF65-F5344CB8AC3E}">
        <p14:creationId xmlns:p14="http://schemas.microsoft.com/office/powerpoint/2010/main" val="908425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A88C8F-8883-FF1E-7B12-71E27C0B4784}"/>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D96A8240-1521-FEE9-362F-3094D9606217}"/>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81C782B8-B324-55A0-F3FB-1C434A7A6920}"/>
              </a:ext>
            </a:extLst>
          </p:cNvPr>
          <p:cNvSpPr>
            <a:spLocks noGrp="1"/>
          </p:cNvSpPr>
          <p:nvPr>
            <p:ph type="body" idx="1"/>
          </p:nvPr>
        </p:nvSpPr>
        <p:spPr/>
        <p:txBody>
          <a:bodyPr rtlCol="0"/>
          <a:lstStyle>
            <a:defPPr>
              <a:defRPr lang="it-IT"/>
            </a:defPPr>
          </a:lstStyle>
          <a:p>
            <a:pPr rtl="0"/>
            <a:endParaRPr lang="it-IT" dirty="0"/>
          </a:p>
        </p:txBody>
      </p:sp>
      <p:sp>
        <p:nvSpPr>
          <p:cNvPr id="4" name="Segnaposto numero diapositiva 3">
            <a:extLst>
              <a:ext uri="{FF2B5EF4-FFF2-40B4-BE49-F238E27FC236}">
                <a16:creationId xmlns:a16="http://schemas.microsoft.com/office/drawing/2014/main" id="{687C31A1-5C52-907C-C69F-DB791E7B5E24}"/>
              </a:ext>
            </a:extLst>
          </p:cNvPr>
          <p:cNvSpPr>
            <a:spLocks noGrp="1"/>
          </p:cNvSpPr>
          <p:nvPr>
            <p:ph type="sldNum" sz="quarter" idx="5"/>
          </p:nvPr>
        </p:nvSpPr>
        <p:spPr/>
        <p:txBody>
          <a:bodyPr rtlCol="0"/>
          <a:lstStyle>
            <a:defPPr>
              <a:defRPr lang="it-IT"/>
            </a:defPPr>
          </a:lstStyle>
          <a:p>
            <a:pPr rtl="0"/>
            <a:fld id="{22289C57-55D7-40A4-A101-E74FAC7A092B}" type="slidenum">
              <a:rPr lang="it-IT" smtClean="0"/>
              <a:t>15</a:t>
            </a:fld>
            <a:endParaRPr lang="it-IT" dirty="0"/>
          </a:p>
        </p:txBody>
      </p:sp>
    </p:spTree>
    <p:extLst>
      <p:ext uri="{BB962C8B-B14F-4D97-AF65-F5344CB8AC3E}">
        <p14:creationId xmlns:p14="http://schemas.microsoft.com/office/powerpoint/2010/main" val="2321954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DBBBED-AA39-210D-723A-530C2A199EA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A2DAF1F9-279C-EE52-2C57-22D447DC85D7}"/>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8F3E38E8-8F3F-4196-E1CA-8628ED95CF8F}"/>
              </a:ext>
            </a:extLst>
          </p:cNvPr>
          <p:cNvSpPr>
            <a:spLocks noGrp="1"/>
          </p:cNvSpPr>
          <p:nvPr>
            <p:ph type="body" idx="1"/>
          </p:nvPr>
        </p:nvSpPr>
        <p:spPr/>
        <p:txBody>
          <a:bodyPr rtlCol="0"/>
          <a:lstStyle>
            <a:defPPr>
              <a:defRPr lang="it-IT"/>
            </a:defPPr>
          </a:lstStyle>
          <a:p>
            <a:pPr rtl="0"/>
            <a:endParaRPr lang="it-IT" dirty="0"/>
          </a:p>
        </p:txBody>
      </p:sp>
      <p:sp>
        <p:nvSpPr>
          <p:cNvPr id="4" name="Segnaposto numero diapositiva 3">
            <a:extLst>
              <a:ext uri="{FF2B5EF4-FFF2-40B4-BE49-F238E27FC236}">
                <a16:creationId xmlns:a16="http://schemas.microsoft.com/office/drawing/2014/main" id="{FE1197C0-1401-6893-FB17-E65B98944A09}"/>
              </a:ext>
            </a:extLst>
          </p:cNvPr>
          <p:cNvSpPr>
            <a:spLocks noGrp="1"/>
          </p:cNvSpPr>
          <p:nvPr>
            <p:ph type="sldNum" sz="quarter" idx="5"/>
          </p:nvPr>
        </p:nvSpPr>
        <p:spPr/>
        <p:txBody>
          <a:bodyPr rtlCol="0"/>
          <a:lstStyle>
            <a:defPPr>
              <a:defRPr lang="it-IT"/>
            </a:defPPr>
          </a:lstStyle>
          <a:p>
            <a:pPr rtl="0"/>
            <a:fld id="{22289C57-55D7-40A4-A101-E74FAC7A092B}" type="slidenum">
              <a:rPr lang="it-IT" smtClean="0"/>
              <a:t>21</a:t>
            </a:fld>
            <a:endParaRPr lang="it-IT" dirty="0"/>
          </a:p>
        </p:txBody>
      </p:sp>
    </p:spTree>
    <p:extLst>
      <p:ext uri="{BB962C8B-B14F-4D97-AF65-F5344CB8AC3E}">
        <p14:creationId xmlns:p14="http://schemas.microsoft.com/office/powerpoint/2010/main" val="23069294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B3CBF9-F40A-76DF-6C3F-287A967FEF0D}"/>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5222FF42-52E8-B7D0-000A-824CA78F3681}"/>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A710F4A4-ACDE-8874-1065-47CCCB0B8D70}"/>
              </a:ext>
            </a:extLst>
          </p:cNvPr>
          <p:cNvSpPr>
            <a:spLocks noGrp="1"/>
          </p:cNvSpPr>
          <p:nvPr>
            <p:ph type="body" idx="1"/>
          </p:nvPr>
        </p:nvSpPr>
        <p:spPr/>
        <p:txBody>
          <a:bodyPr rtlCol="0"/>
          <a:lstStyle>
            <a:defPPr>
              <a:defRPr lang="it-IT"/>
            </a:defPPr>
          </a:lstStyle>
          <a:p>
            <a:pPr rtl="0"/>
            <a:endParaRPr lang="it-IT" dirty="0"/>
          </a:p>
        </p:txBody>
      </p:sp>
      <p:sp>
        <p:nvSpPr>
          <p:cNvPr id="4" name="Segnaposto numero diapositiva 3">
            <a:extLst>
              <a:ext uri="{FF2B5EF4-FFF2-40B4-BE49-F238E27FC236}">
                <a16:creationId xmlns:a16="http://schemas.microsoft.com/office/drawing/2014/main" id="{EFFA7A9D-BE14-D849-1D9A-C41B2524FA33}"/>
              </a:ext>
            </a:extLst>
          </p:cNvPr>
          <p:cNvSpPr>
            <a:spLocks noGrp="1"/>
          </p:cNvSpPr>
          <p:nvPr>
            <p:ph type="sldNum" sz="quarter" idx="5"/>
          </p:nvPr>
        </p:nvSpPr>
        <p:spPr/>
        <p:txBody>
          <a:bodyPr rtlCol="0"/>
          <a:lstStyle>
            <a:defPPr>
              <a:defRPr lang="it-IT"/>
            </a:defPPr>
          </a:lstStyle>
          <a:p>
            <a:pPr rtl="0"/>
            <a:fld id="{22289C57-55D7-40A4-A101-E74FAC7A092B}" type="slidenum">
              <a:rPr lang="it-IT" smtClean="0"/>
              <a:t>25</a:t>
            </a:fld>
            <a:endParaRPr lang="it-IT" dirty="0"/>
          </a:p>
        </p:txBody>
      </p:sp>
    </p:spTree>
    <p:extLst>
      <p:ext uri="{BB962C8B-B14F-4D97-AF65-F5344CB8AC3E}">
        <p14:creationId xmlns:p14="http://schemas.microsoft.com/office/powerpoint/2010/main" val="25989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B778B8-57D0-F2C3-4022-A5795A8392CF}"/>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BE93CAC2-C0E2-8027-5E77-A9486D513B57}"/>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12E3C8F3-E8FA-BB86-774A-0E306B21220A}"/>
              </a:ext>
            </a:extLst>
          </p:cNvPr>
          <p:cNvSpPr>
            <a:spLocks noGrp="1"/>
          </p:cNvSpPr>
          <p:nvPr>
            <p:ph type="body" idx="1"/>
          </p:nvPr>
        </p:nvSpPr>
        <p:spPr/>
        <p:txBody>
          <a:bodyPr rtlCol="0"/>
          <a:lstStyle>
            <a:defPPr>
              <a:defRPr lang="it-IT"/>
            </a:defPPr>
          </a:lstStyle>
          <a:p>
            <a:pPr rtl="0"/>
            <a:endParaRPr lang="it-IT" dirty="0"/>
          </a:p>
        </p:txBody>
      </p:sp>
      <p:sp>
        <p:nvSpPr>
          <p:cNvPr id="4" name="Segnaposto numero diapositiva 3">
            <a:extLst>
              <a:ext uri="{FF2B5EF4-FFF2-40B4-BE49-F238E27FC236}">
                <a16:creationId xmlns:a16="http://schemas.microsoft.com/office/drawing/2014/main" id="{29DB1B2B-FB4D-B7E2-52DE-1EF1A043F42B}"/>
              </a:ext>
            </a:extLst>
          </p:cNvPr>
          <p:cNvSpPr>
            <a:spLocks noGrp="1"/>
          </p:cNvSpPr>
          <p:nvPr>
            <p:ph type="sldNum" sz="quarter" idx="5"/>
          </p:nvPr>
        </p:nvSpPr>
        <p:spPr/>
        <p:txBody>
          <a:bodyPr rtlCol="0"/>
          <a:lstStyle>
            <a:defPPr>
              <a:defRPr lang="it-IT"/>
            </a:defPPr>
          </a:lstStyle>
          <a:p>
            <a:pPr rtl="0"/>
            <a:fld id="{22289C57-55D7-40A4-A101-E74FAC7A092B}" type="slidenum">
              <a:rPr lang="it-IT" smtClean="0"/>
              <a:t>26</a:t>
            </a:fld>
            <a:endParaRPr lang="it-IT" dirty="0"/>
          </a:p>
        </p:txBody>
      </p:sp>
    </p:spTree>
    <p:extLst>
      <p:ext uri="{BB962C8B-B14F-4D97-AF65-F5344CB8AC3E}">
        <p14:creationId xmlns:p14="http://schemas.microsoft.com/office/powerpoint/2010/main" val="9027596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C4A135-B6A3-E42E-3C0B-74C997EC17D7}"/>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8282718D-B0A6-09B4-D1C0-7E72F26AA2F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88A535CF-1695-1207-DBFB-23F9C5531D93}"/>
              </a:ext>
            </a:extLst>
          </p:cNvPr>
          <p:cNvSpPr>
            <a:spLocks noGrp="1"/>
          </p:cNvSpPr>
          <p:nvPr>
            <p:ph type="body" idx="1"/>
          </p:nvPr>
        </p:nvSpPr>
        <p:spPr/>
        <p:txBody>
          <a:bodyPr rtlCol="0"/>
          <a:lstStyle>
            <a:defPPr>
              <a:defRPr lang="it-IT"/>
            </a:defPPr>
          </a:lstStyle>
          <a:p>
            <a:pPr rtl="0"/>
            <a:endParaRPr lang="it-IT" dirty="0"/>
          </a:p>
        </p:txBody>
      </p:sp>
      <p:sp>
        <p:nvSpPr>
          <p:cNvPr id="4" name="Segnaposto numero diapositiva 3">
            <a:extLst>
              <a:ext uri="{FF2B5EF4-FFF2-40B4-BE49-F238E27FC236}">
                <a16:creationId xmlns:a16="http://schemas.microsoft.com/office/drawing/2014/main" id="{42418845-D7F8-6DCB-BECD-64019B51007E}"/>
              </a:ext>
            </a:extLst>
          </p:cNvPr>
          <p:cNvSpPr>
            <a:spLocks noGrp="1"/>
          </p:cNvSpPr>
          <p:nvPr>
            <p:ph type="sldNum" sz="quarter" idx="5"/>
          </p:nvPr>
        </p:nvSpPr>
        <p:spPr/>
        <p:txBody>
          <a:bodyPr rtlCol="0"/>
          <a:lstStyle>
            <a:defPPr>
              <a:defRPr lang="it-IT"/>
            </a:defPPr>
          </a:lstStyle>
          <a:p>
            <a:pPr rtl="0"/>
            <a:fld id="{22289C57-55D7-40A4-A101-E74FAC7A092B}" type="slidenum">
              <a:rPr lang="it-IT" smtClean="0"/>
              <a:t>27</a:t>
            </a:fld>
            <a:endParaRPr lang="it-IT" dirty="0"/>
          </a:p>
        </p:txBody>
      </p:sp>
    </p:spTree>
    <p:extLst>
      <p:ext uri="{BB962C8B-B14F-4D97-AF65-F5344CB8AC3E}">
        <p14:creationId xmlns:p14="http://schemas.microsoft.com/office/powerpoint/2010/main" val="25517571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441918" y="3329790"/>
            <a:ext cx="4941771" cy="3200400"/>
          </a:xfrm>
        </p:spPr>
        <p:txBody>
          <a:bodyPr rtlCol="0" anchor="ctr">
            <a:noAutofit/>
          </a:bodyPr>
          <a:lstStyle>
            <a:lvl1pPr algn="l">
              <a:defRPr lang="it-IT" sz="3600" spc="150" baseline="0"/>
            </a:lvl1pPr>
          </a:lstStyle>
          <a:p>
            <a:pPr rtl="0"/>
            <a:r>
              <a:rPr lang="it-IT"/>
              <a:t>FARE CLIC PER inserire il titolo</a:t>
            </a:r>
          </a:p>
        </p:txBody>
      </p:sp>
      <p:pic>
        <p:nvPicPr>
          <p:cNvPr id="8" name="Elemento grafico 7">
            <a:extLst>
              <a:ext uri="{FF2B5EF4-FFF2-40B4-BE49-F238E27FC236}">
                <a16:creationId xmlns:a16="http://schemas.microsoft.com/office/drawing/2014/main" id="{A04F1E16-9A84-4D0E-9706-79C396AF6AE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9358" t="23650" b="-1"/>
          <a:stretch/>
        </p:blipFill>
        <p:spPr>
          <a:xfrm>
            <a:off x="0" y="0"/>
            <a:ext cx="9488312" cy="5054323"/>
          </a:xfrm>
          <a:prstGeom prst="rect">
            <a:avLst/>
          </a:prstGeom>
        </p:spPr>
      </p:pic>
    </p:spTree>
    <p:extLst>
      <p:ext uri="{BB962C8B-B14F-4D97-AF65-F5344CB8AC3E}">
        <p14:creationId xmlns:p14="http://schemas.microsoft.com/office/powerpoint/2010/main" val="1776826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ella 1">
    <p:bg>
      <p:bgRef idx="1001">
        <a:schemeClr val="bg1"/>
      </p:bgRef>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E5C4E19-B78B-4E39-B661-7E6A2E6C5002}"/>
              </a:ext>
            </a:extLst>
          </p:cNvPr>
          <p:cNvSpPr>
            <a:spLocks noGrp="1"/>
          </p:cNvSpPr>
          <p:nvPr>
            <p:ph type="title" hasCustomPrompt="1"/>
          </p:nvPr>
        </p:nvSpPr>
        <p:spPr>
          <a:xfrm>
            <a:off x="838201" y="895350"/>
            <a:ext cx="3247662" cy="1917700"/>
          </a:xfrm>
        </p:spPr>
        <p:txBody>
          <a:bodyPr rtlCol="0">
            <a:normAutofit/>
          </a:bodyPr>
          <a:lstStyle>
            <a:lvl1pPr algn="l">
              <a:defRPr lang="it-IT" sz="2400" kern="1200" spc="150" baseline="0" dirty="0">
                <a:solidFill>
                  <a:schemeClr val="tx1"/>
                </a:solidFill>
                <a:latin typeface="+mj-lt"/>
                <a:ea typeface="+mj-ea"/>
                <a:cs typeface="+mj-cs"/>
              </a:defRPr>
            </a:lvl1pPr>
          </a:lstStyle>
          <a:p>
            <a:pPr rtl="0"/>
            <a:r>
              <a:rPr lang="it-IT"/>
              <a:t>FARE CLIC PER inserire il titolo</a:t>
            </a:r>
          </a:p>
        </p:txBody>
      </p:sp>
      <p:sp>
        <p:nvSpPr>
          <p:cNvPr id="3" name="Segnaposto contenuto 3">
            <a:extLst>
              <a:ext uri="{FF2B5EF4-FFF2-40B4-BE49-F238E27FC236}">
                <a16:creationId xmlns:a16="http://schemas.microsoft.com/office/drawing/2014/main" id="{A14C3057-3BCC-F9A2-98D8-17DDB36F1823}"/>
              </a:ext>
            </a:extLst>
          </p:cNvPr>
          <p:cNvSpPr>
            <a:spLocks noGrp="1"/>
          </p:cNvSpPr>
          <p:nvPr>
            <p:ph sz="half" idx="16" hasCustomPrompt="1"/>
          </p:nvPr>
        </p:nvSpPr>
        <p:spPr>
          <a:xfrm>
            <a:off x="838200" y="2813049"/>
            <a:ext cx="3247662" cy="3238499"/>
          </a:xfrm>
        </p:spPr>
        <p:txBody>
          <a:bodyPr tIns="0" rtlCol="0">
            <a:normAutofit/>
          </a:bodyPr>
          <a:lstStyle>
            <a:lvl1pPr marL="0" indent="0">
              <a:lnSpc>
                <a:spcPct val="100000"/>
              </a:lnSpc>
              <a:buFont typeface="Arial" panose="020B0604020202020204" pitchFamily="34" charset="0"/>
              <a:buNone/>
              <a:defRPr lang="it-IT" sz="1800" b="0" spc="50" baseline="0"/>
            </a:lvl1pPr>
            <a:lvl2pPr marL="283464" indent="-285750">
              <a:lnSpc>
                <a:spcPct val="100000"/>
              </a:lnSpc>
              <a:spcBef>
                <a:spcPts val="1000"/>
              </a:spcBef>
              <a:buFont typeface="Arial" panose="020B0604020202020204" pitchFamily="34" charset="0"/>
              <a:buChar char="•"/>
              <a:defRPr lang="it-IT" sz="1800" spc="50" baseline="0"/>
            </a:lvl2pPr>
            <a:lvl3pPr marL="566928" indent="-285750">
              <a:lnSpc>
                <a:spcPct val="100000"/>
              </a:lnSpc>
              <a:spcBef>
                <a:spcPts val="1000"/>
              </a:spcBef>
              <a:buFont typeface="Arial" panose="020B0604020202020204" pitchFamily="34" charset="0"/>
              <a:buChar char="•"/>
              <a:defRPr lang="it-IT" sz="1800" spc="50" baseline="0"/>
            </a:lvl3pPr>
            <a:lvl4pPr marL="859536" indent="-285750">
              <a:lnSpc>
                <a:spcPct val="100000"/>
              </a:lnSpc>
              <a:spcBef>
                <a:spcPts val="1000"/>
              </a:spcBef>
              <a:buFont typeface="Arial" panose="020B0604020202020204" pitchFamily="34" charset="0"/>
              <a:buChar char="•"/>
              <a:defRPr lang="it-IT" sz="1800" spc="50" baseline="0"/>
            </a:lvl4pPr>
            <a:lvl5pPr marL="1152144" indent="-285750">
              <a:lnSpc>
                <a:spcPct val="100000"/>
              </a:lnSpc>
              <a:spcBef>
                <a:spcPts val="1000"/>
              </a:spcBef>
              <a:buFont typeface="Arial" panose="020B0604020202020204" pitchFamily="34" charset="0"/>
              <a:buChar char="•"/>
              <a:defRPr lang="it-IT" sz="1800" spc="50" baseline="0"/>
            </a:lvl5pPr>
          </a:lstStyle>
          <a:p>
            <a:pPr lvl="0" rtl="0"/>
            <a:r>
              <a:rPr lang="it-IT"/>
              <a:t>Fai clic per aggiungere contenuto</a:t>
            </a:r>
          </a:p>
          <a:p>
            <a:pPr lvl="1" rtl="0"/>
            <a:r>
              <a:rPr lang="it-IT"/>
              <a:t>Secondo livello</a:t>
            </a:r>
          </a:p>
          <a:p>
            <a:pPr lvl="2" rtl="0"/>
            <a:r>
              <a:rPr lang="it-IT"/>
              <a:t>Terzo livello</a:t>
            </a:r>
          </a:p>
          <a:p>
            <a:pPr lvl="3" rtl="0"/>
            <a:r>
              <a:rPr lang="it-IT"/>
              <a:t>Quarto livello</a:t>
            </a:r>
          </a:p>
          <a:p>
            <a:pPr lvl="4" rtl="0"/>
            <a:r>
              <a:rPr lang="it-IT"/>
              <a:t>Quinto livello</a:t>
            </a:r>
          </a:p>
        </p:txBody>
      </p:sp>
      <p:sp>
        <p:nvSpPr>
          <p:cNvPr id="8" name="Segnaposto tabella 7">
            <a:extLst>
              <a:ext uri="{FF2B5EF4-FFF2-40B4-BE49-F238E27FC236}">
                <a16:creationId xmlns:a16="http://schemas.microsoft.com/office/drawing/2014/main" id="{C3975522-461E-4D79-B5B9-BF9471B54688}"/>
              </a:ext>
            </a:extLst>
          </p:cNvPr>
          <p:cNvSpPr>
            <a:spLocks noGrp="1"/>
          </p:cNvSpPr>
          <p:nvPr>
            <p:ph type="tbl" sz="quarter" idx="14"/>
          </p:nvPr>
        </p:nvSpPr>
        <p:spPr>
          <a:xfrm>
            <a:off x="4216396" y="895927"/>
            <a:ext cx="7137404" cy="5115889"/>
          </a:xfrm>
        </p:spPr>
        <p:txBody>
          <a:bodyPr rtlCol="0">
            <a:normAutofit/>
          </a:bodyPr>
          <a:lstStyle>
            <a:lvl1pPr marL="0" indent="0" algn="ctr">
              <a:buNone/>
              <a:defRPr lang="it-IT" sz="2000"/>
            </a:lvl1pPr>
          </a:lstStyle>
          <a:p>
            <a:pPr rtl="0"/>
            <a:r>
              <a:rPr lang="it-IT"/>
              <a:t>Fare clic sull'icona per inserire una tabella</a:t>
            </a:r>
            <a:endParaRPr lang="it-IT" dirty="0"/>
          </a:p>
        </p:txBody>
      </p:sp>
      <p:sp>
        <p:nvSpPr>
          <p:cNvPr id="10" name="Segnaposto piè di pagina 4">
            <a:extLst>
              <a:ext uri="{FF2B5EF4-FFF2-40B4-BE49-F238E27FC236}">
                <a16:creationId xmlns:a16="http://schemas.microsoft.com/office/drawing/2014/main" id="{5F91997C-538B-C8B9-14D7-31A1932F69C3}"/>
              </a:ext>
            </a:extLst>
          </p:cNvPr>
          <p:cNvSpPr>
            <a:spLocks noGrp="1"/>
          </p:cNvSpPr>
          <p:nvPr>
            <p:ph type="ftr" sz="quarter" idx="11"/>
          </p:nvPr>
        </p:nvSpPr>
        <p:spPr>
          <a:xfrm>
            <a:off x="731615" y="6356349"/>
            <a:ext cx="3819228" cy="365125"/>
          </a:xfrm>
        </p:spPr>
        <p:txBody>
          <a:bodyPr rtlCol="0"/>
          <a:lstStyle>
            <a:lvl1pPr algn="l">
              <a:defRPr lang="it-IT" sz="900"/>
            </a:lvl1pPr>
          </a:lstStyle>
          <a:p>
            <a:pPr rtl="0"/>
            <a:r>
              <a:rPr lang="it-IT"/>
              <a:t>TITOLO PRESENTAZIONE</a:t>
            </a:r>
          </a:p>
        </p:txBody>
      </p:sp>
      <p:sp>
        <p:nvSpPr>
          <p:cNvPr id="11" name="Segnaposto numero diapositiva 5">
            <a:extLst>
              <a:ext uri="{FF2B5EF4-FFF2-40B4-BE49-F238E27FC236}">
                <a16:creationId xmlns:a16="http://schemas.microsoft.com/office/drawing/2014/main" id="{1F777EF4-982E-9337-7E82-31DC723C1273}"/>
              </a:ext>
            </a:extLst>
          </p:cNvPr>
          <p:cNvSpPr>
            <a:spLocks noGrp="1"/>
          </p:cNvSpPr>
          <p:nvPr>
            <p:ph type="sldNum" sz="quarter" idx="12"/>
          </p:nvPr>
        </p:nvSpPr>
        <p:spPr>
          <a:xfrm>
            <a:off x="10373350" y="6356349"/>
            <a:ext cx="987552" cy="365125"/>
          </a:xfrm>
        </p:spPr>
        <p:txBody>
          <a:bodyPr rtlCol="0"/>
          <a:lstStyle>
            <a:lvl1pPr>
              <a:defRPr lang="it-IT" sz="900"/>
            </a:lvl1pPr>
          </a:lstStyle>
          <a:p>
            <a:pPr rtl="0"/>
            <a:fld id="{A49DFD55-3C28-40EF-9E31-A92D2E4017FF}" type="slidenum">
              <a:rPr lang="it-IT" smtClean="0"/>
              <a:pPr/>
              <a:t>‹N›</a:t>
            </a:fld>
            <a:endParaRPr lang="it-IT" dirty="0"/>
          </a:p>
        </p:txBody>
      </p:sp>
      <p:grpSp>
        <p:nvGrpSpPr>
          <p:cNvPr id="14" name="Gruppo 13">
            <a:extLst>
              <a:ext uri="{FF2B5EF4-FFF2-40B4-BE49-F238E27FC236}">
                <a16:creationId xmlns:a16="http://schemas.microsoft.com/office/drawing/2014/main" id="{E34303BA-AFB6-0E22-486F-785994E3B7B1}"/>
              </a:ext>
              <a:ext uri="{C183D7F6-B498-43B3-948B-1728B52AA6E4}">
                <adec:decorative xmlns:adec="http://schemas.microsoft.com/office/drawing/2017/decorative" val="1"/>
              </a:ext>
            </a:extLst>
          </p:cNvPr>
          <p:cNvGrpSpPr/>
          <p:nvPr userDrawn="1"/>
        </p:nvGrpSpPr>
        <p:grpSpPr>
          <a:xfrm>
            <a:off x="0" y="0"/>
            <a:ext cx="2327564" cy="1505528"/>
            <a:chOff x="0" y="0"/>
            <a:chExt cx="2238376" cy="3105150"/>
          </a:xfrm>
        </p:grpSpPr>
        <p:cxnSp>
          <p:nvCxnSpPr>
            <p:cNvPr id="15" name="Connettore diritto 14">
              <a:extLst>
                <a:ext uri="{FF2B5EF4-FFF2-40B4-BE49-F238E27FC236}">
                  <a16:creationId xmlns:a16="http://schemas.microsoft.com/office/drawing/2014/main" id="{F66E3A08-02EB-7B54-5089-E7A7F19FD725}"/>
                </a:ext>
              </a:extLst>
            </p:cNvPr>
            <p:cNvCxnSpPr>
              <a:cxnSpLocks/>
            </p:cNvCxnSpPr>
            <p:nvPr userDrawn="1"/>
          </p:nvCxnSpPr>
          <p:spPr>
            <a:xfrm flipH="1">
              <a:off x="0" y="0"/>
              <a:ext cx="1238250" cy="310515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Connettore diritto 15">
              <a:extLst>
                <a:ext uri="{FF2B5EF4-FFF2-40B4-BE49-F238E27FC236}">
                  <a16:creationId xmlns:a16="http://schemas.microsoft.com/office/drawing/2014/main" id="{814F9BE5-00B2-ADDF-771C-AB098B36C820}"/>
                </a:ext>
              </a:extLst>
            </p:cNvPr>
            <p:cNvCxnSpPr>
              <a:cxnSpLocks/>
            </p:cNvCxnSpPr>
            <p:nvPr userDrawn="1"/>
          </p:nvCxnSpPr>
          <p:spPr>
            <a:xfrm flipH="1">
              <a:off x="0" y="0"/>
              <a:ext cx="2238376" cy="2476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28081630"/>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ue contenuti">
    <p:bg>
      <p:bgPr>
        <a:solidFill>
          <a:schemeClr val="accent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1CF3B5C-31C4-46BA-9FAD-72DF917A84DA}"/>
              </a:ext>
            </a:extLst>
          </p:cNvPr>
          <p:cNvSpPr>
            <a:spLocks noGrp="1"/>
          </p:cNvSpPr>
          <p:nvPr>
            <p:ph type="title" hasCustomPrompt="1"/>
          </p:nvPr>
        </p:nvSpPr>
        <p:spPr>
          <a:xfrm>
            <a:off x="838200" y="337192"/>
            <a:ext cx="5655197" cy="1997867"/>
          </a:xfrm>
        </p:spPr>
        <p:txBody>
          <a:bodyPr rtlCol="0" anchor="b">
            <a:normAutofit/>
          </a:bodyPr>
          <a:lstStyle>
            <a:lvl1pPr>
              <a:defRPr lang="it-IT" sz="2800" kern="1200" spc="150" baseline="0" dirty="0">
                <a:solidFill>
                  <a:schemeClr val="tx1"/>
                </a:solidFill>
                <a:latin typeface="+mj-lt"/>
                <a:ea typeface="+mj-ea"/>
                <a:cs typeface="+mj-cs"/>
              </a:defRPr>
            </a:lvl1pPr>
          </a:lstStyle>
          <a:p>
            <a:pPr rtl="0"/>
            <a:r>
              <a:rPr lang="it-IT"/>
              <a:t>FARE CLIC PER inserire il titolo</a:t>
            </a:r>
          </a:p>
        </p:txBody>
      </p:sp>
      <p:sp>
        <p:nvSpPr>
          <p:cNvPr id="3" name="Segnaposto testo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838200" y="2705177"/>
            <a:ext cx="5733772" cy="448990"/>
          </a:xfrm>
        </p:spPr>
        <p:txBody>
          <a:bodyPr rtlCol="0" anchor="ctr">
            <a:noAutofit/>
          </a:bodyPr>
          <a:lstStyle>
            <a:lvl1pPr marL="0" indent="0">
              <a:buNone/>
              <a:defRPr lang="it-IT" sz="1800" b="1" kern="1200" spc="50" baseline="0" dirty="0" smtClean="0">
                <a:solidFill>
                  <a:schemeClr val="tx1"/>
                </a:solidFill>
                <a:latin typeface="+mj-lt"/>
                <a:ea typeface="+mj-ea"/>
                <a:cs typeface="+mj-cs"/>
              </a:defRPr>
            </a:lvl1pPr>
            <a:lvl2pPr marL="457200" indent="0">
              <a:buNone/>
              <a:defRPr lang="it-IT" sz="2000" b="1"/>
            </a:lvl2pPr>
            <a:lvl3pPr marL="914400" indent="0">
              <a:buNone/>
              <a:defRPr lang="it-IT" sz="1800" b="1"/>
            </a:lvl3pPr>
            <a:lvl4pPr marL="1371600" indent="0">
              <a:buNone/>
              <a:defRPr lang="it-IT" sz="1600" b="1"/>
            </a:lvl4pPr>
            <a:lvl5pPr marL="1828800" indent="0">
              <a:buNone/>
              <a:defRPr lang="it-IT" sz="1600" b="1"/>
            </a:lvl5pPr>
            <a:lvl6pPr marL="2286000" indent="0">
              <a:buNone/>
              <a:defRPr lang="it-IT" sz="1600" b="1"/>
            </a:lvl6pPr>
            <a:lvl7pPr marL="2743200" indent="0">
              <a:buNone/>
              <a:defRPr lang="it-IT" sz="1600" b="1"/>
            </a:lvl7pPr>
            <a:lvl8pPr marL="3200400" indent="0">
              <a:buNone/>
              <a:defRPr lang="it-IT" sz="1600" b="1"/>
            </a:lvl8pPr>
            <a:lvl9pPr marL="3657600" indent="0">
              <a:buNone/>
              <a:defRPr lang="it-IT" sz="1600" b="1"/>
            </a:lvl9pPr>
          </a:lstStyle>
          <a:p>
            <a:pPr lvl="0" rtl="0"/>
            <a:r>
              <a:rPr lang="it-IT"/>
              <a:t>Fare clic per inserire il testo</a:t>
            </a:r>
          </a:p>
        </p:txBody>
      </p:sp>
      <p:sp>
        <p:nvSpPr>
          <p:cNvPr id="4" name="Segnaposto contenuto 3">
            <a:extLst>
              <a:ext uri="{FF2B5EF4-FFF2-40B4-BE49-F238E27FC236}">
                <a16:creationId xmlns:a16="http://schemas.microsoft.com/office/drawing/2014/main" id="{AC9B20CF-6B91-4562-B799-0ABDAEBC0D2A}"/>
              </a:ext>
            </a:extLst>
          </p:cNvPr>
          <p:cNvSpPr>
            <a:spLocks noGrp="1"/>
          </p:cNvSpPr>
          <p:nvPr>
            <p:ph sz="half" idx="2" hasCustomPrompt="1"/>
          </p:nvPr>
        </p:nvSpPr>
        <p:spPr>
          <a:xfrm>
            <a:off x="838199" y="3154166"/>
            <a:ext cx="5733773" cy="3032733"/>
          </a:xfrm>
        </p:spPr>
        <p:txBody>
          <a:bodyPr rtlCol="0">
            <a:normAutofit/>
          </a:bodyPr>
          <a:lstStyle>
            <a:lvl1pPr marL="285750" indent="-285750">
              <a:lnSpc>
                <a:spcPct val="100000"/>
              </a:lnSpc>
              <a:buFont typeface="Arial" panose="020B0604020202020204" pitchFamily="34" charset="0"/>
              <a:buChar char="•"/>
              <a:defRPr lang="it-IT" sz="1800" spc="50" baseline="0"/>
            </a:lvl1pPr>
            <a:lvl2pPr marL="742950" indent="-285750">
              <a:lnSpc>
                <a:spcPct val="100000"/>
              </a:lnSpc>
              <a:buFont typeface="Arial" panose="020B0604020202020204" pitchFamily="34" charset="0"/>
              <a:buChar char="•"/>
              <a:defRPr lang="it-IT" sz="1800" spc="50" baseline="0"/>
            </a:lvl2pPr>
            <a:lvl3pPr marL="1200150" indent="-285750">
              <a:lnSpc>
                <a:spcPct val="100000"/>
              </a:lnSpc>
              <a:buFont typeface="Arial" panose="020B0604020202020204" pitchFamily="34" charset="0"/>
              <a:buChar char="•"/>
              <a:defRPr lang="it-IT" sz="1800" spc="50" baseline="0"/>
            </a:lvl3pPr>
            <a:lvl4pPr marL="1657350" indent="-285750">
              <a:lnSpc>
                <a:spcPct val="100000"/>
              </a:lnSpc>
              <a:buFont typeface="Arial" panose="020B0604020202020204" pitchFamily="34" charset="0"/>
              <a:buChar char="•"/>
              <a:defRPr lang="it-IT" sz="1800" spc="50" baseline="0"/>
            </a:lvl4pPr>
            <a:lvl5pPr marL="2114550" indent="-285750">
              <a:lnSpc>
                <a:spcPct val="100000"/>
              </a:lnSpc>
              <a:buFont typeface="Arial" panose="020B0604020202020204" pitchFamily="34" charset="0"/>
              <a:buChar char="•"/>
              <a:defRPr lang="it-IT" sz="1800" spc="50" baseline="0"/>
            </a:lvl5pPr>
          </a:lstStyle>
          <a:p>
            <a:pPr lvl="0" rtl="0"/>
            <a:r>
              <a:rPr lang="it-IT"/>
              <a:t>Fai clic per aggiungere contenuto</a:t>
            </a:r>
          </a:p>
          <a:p>
            <a:pPr lvl="1" rtl="0"/>
            <a:r>
              <a:rPr lang="it-IT"/>
              <a:t>Secondo livello</a:t>
            </a:r>
          </a:p>
          <a:p>
            <a:pPr lvl="2" rtl="0"/>
            <a:r>
              <a:rPr lang="it-IT"/>
              <a:t>Terzo livello</a:t>
            </a:r>
          </a:p>
          <a:p>
            <a:pPr lvl="3" rtl="0"/>
            <a:r>
              <a:rPr lang="it-IT"/>
              <a:t>Quarto livello</a:t>
            </a:r>
          </a:p>
          <a:p>
            <a:pPr lvl="4" rtl="0"/>
            <a:r>
              <a:rPr lang="it-IT"/>
              <a:t>Quinto livello</a:t>
            </a:r>
          </a:p>
        </p:txBody>
      </p:sp>
      <p:sp>
        <p:nvSpPr>
          <p:cNvPr id="5" name="Segnaposto testo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887108" y="2705177"/>
            <a:ext cx="3943627" cy="448989"/>
          </a:xfrm>
        </p:spPr>
        <p:txBody>
          <a:bodyPr rtlCol="0" anchor="ctr">
            <a:noAutofit/>
          </a:bodyPr>
          <a:lstStyle>
            <a:lvl1pPr marL="0" indent="0">
              <a:buNone/>
              <a:defRPr lang="it-IT" sz="1800" b="1" kern="1200" spc="50" baseline="0" dirty="0" smtClean="0">
                <a:solidFill>
                  <a:schemeClr val="tx1"/>
                </a:solidFill>
                <a:latin typeface="+mj-lt"/>
                <a:ea typeface="+mj-ea"/>
                <a:cs typeface="+mj-cs"/>
              </a:defRPr>
            </a:lvl1pPr>
            <a:lvl2pPr marL="457200" indent="0">
              <a:buNone/>
              <a:defRPr lang="it-IT" sz="2000" b="1"/>
            </a:lvl2pPr>
            <a:lvl3pPr marL="914400" indent="0">
              <a:buNone/>
              <a:defRPr lang="it-IT" sz="1800" b="1"/>
            </a:lvl3pPr>
            <a:lvl4pPr marL="1371600" indent="0">
              <a:buNone/>
              <a:defRPr lang="it-IT" sz="1600" b="1"/>
            </a:lvl4pPr>
            <a:lvl5pPr marL="1828800" indent="0">
              <a:buNone/>
              <a:defRPr lang="it-IT" sz="1600" b="1"/>
            </a:lvl5pPr>
            <a:lvl6pPr marL="2286000" indent="0">
              <a:buNone/>
              <a:defRPr lang="it-IT" sz="1600" b="1"/>
            </a:lvl6pPr>
            <a:lvl7pPr marL="2743200" indent="0">
              <a:buNone/>
              <a:defRPr lang="it-IT" sz="1600" b="1"/>
            </a:lvl7pPr>
            <a:lvl8pPr marL="3200400" indent="0">
              <a:buNone/>
              <a:defRPr lang="it-IT" sz="1600" b="1"/>
            </a:lvl8pPr>
            <a:lvl9pPr marL="3657600" indent="0">
              <a:buNone/>
              <a:defRPr lang="it-IT" sz="1600" b="1"/>
            </a:lvl9pPr>
          </a:lstStyle>
          <a:p>
            <a:pPr lvl="0" rtl="0"/>
            <a:r>
              <a:rPr lang="it-IT"/>
              <a:t>Fare clic per inserire il testo</a:t>
            </a:r>
          </a:p>
        </p:txBody>
      </p:sp>
      <p:sp>
        <p:nvSpPr>
          <p:cNvPr id="7" name="Segnaposto contenuto 3">
            <a:extLst>
              <a:ext uri="{FF2B5EF4-FFF2-40B4-BE49-F238E27FC236}">
                <a16:creationId xmlns:a16="http://schemas.microsoft.com/office/drawing/2014/main" id="{0120DFF5-B64A-9744-4500-1D7BBA19BF1C}"/>
              </a:ext>
            </a:extLst>
          </p:cNvPr>
          <p:cNvSpPr>
            <a:spLocks noGrp="1"/>
          </p:cNvSpPr>
          <p:nvPr>
            <p:ph sz="half" idx="14" hasCustomPrompt="1"/>
          </p:nvPr>
        </p:nvSpPr>
        <p:spPr>
          <a:xfrm>
            <a:off x="7887107" y="3164867"/>
            <a:ext cx="3943627" cy="3032733"/>
          </a:xfrm>
        </p:spPr>
        <p:txBody>
          <a:bodyPr tIns="0" rtlCol="0">
            <a:normAutofit/>
          </a:bodyPr>
          <a:lstStyle>
            <a:lvl1pPr marL="0" indent="0">
              <a:lnSpc>
                <a:spcPct val="100000"/>
              </a:lnSpc>
              <a:buFont typeface="Arial" panose="020B0604020202020204" pitchFamily="34" charset="0"/>
              <a:buNone/>
              <a:defRPr lang="it-IT" sz="1800" b="0" spc="50" baseline="0"/>
            </a:lvl1pPr>
            <a:lvl2pPr marL="283464" indent="-285750">
              <a:lnSpc>
                <a:spcPct val="100000"/>
              </a:lnSpc>
              <a:spcBef>
                <a:spcPts val="1000"/>
              </a:spcBef>
              <a:buFont typeface="Arial" panose="020B0604020202020204" pitchFamily="34" charset="0"/>
              <a:buChar char="•"/>
              <a:defRPr lang="it-IT" sz="1800" spc="50" baseline="0"/>
            </a:lvl2pPr>
            <a:lvl3pPr marL="566928" indent="-285750">
              <a:lnSpc>
                <a:spcPct val="100000"/>
              </a:lnSpc>
              <a:spcBef>
                <a:spcPts val="1000"/>
              </a:spcBef>
              <a:buFont typeface="Arial" panose="020B0604020202020204" pitchFamily="34" charset="0"/>
              <a:buChar char="•"/>
              <a:defRPr lang="it-IT" sz="1800" spc="50" baseline="0"/>
            </a:lvl3pPr>
            <a:lvl4pPr marL="859536" indent="-285750">
              <a:lnSpc>
                <a:spcPct val="100000"/>
              </a:lnSpc>
              <a:spcBef>
                <a:spcPts val="1000"/>
              </a:spcBef>
              <a:buFont typeface="Arial" panose="020B0604020202020204" pitchFamily="34" charset="0"/>
              <a:buChar char="•"/>
              <a:defRPr lang="it-IT" sz="1800" spc="50" baseline="0"/>
            </a:lvl4pPr>
            <a:lvl5pPr marL="1152144" indent="-285750">
              <a:lnSpc>
                <a:spcPct val="100000"/>
              </a:lnSpc>
              <a:spcBef>
                <a:spcPts val="1000"/>
              </a:spcBef>
              <a:buFont typeface="Arial" panose="020B0604020202020204" pitchFamily="34" charset="0"/>
              <a:buChar char="•"/>
              <a:defRPr lang="it-IT" sz="1800" spc="50" baseline="0"/>
            </a:lvl5pPr>
          </a:lstStyle>
          <a:p>
            <a:pPr lvl="0" rtl="0"/>
            <a:r>
              <a:rPr lang="it-IT"/>
              <a:t>Fai clic per aggiungere contenuto</a:t>
            </a:r>
          </a:p>
          <a:p>
            <a:pPr lvl="1" rtl="0"/>
            <a:r>
              <a:rPr lang="it-IT"/>
              <a:t>Secondo livello</a:t>
            </a:r>
          </a:p>
          <a:p>
            <a:pPr lvl="2" rtl="0"/>
            <a:r>
              <a:rPr lang="it-IT"/>
              <a:t>Terzo livello</a:t>
            </a:r>
          </a:p>
          <a:p>
            <a:pPr lvl="3" rtl="0"/>
            <a:r>
              <a:rPr lang="it-IT"/>
              <a:t>Quarto livello</a:t>
            </a:r>
          </a:p>
          <a:p>
            <a:pPr lvl="4" rtl="0"/>
            <a:r>
              <a:rPr lang="it-IT"/>
              <a:t>Quinto livello</a:t>
            </a:r>
          </a:p>
        </p:txBody>
      </p:sp>
      <p:sp>
        <p:nvSpPr>
          <p:cNvPr id="8" name="Segnaposto piè di pagina 7">
            <a:extLst>
              <a:ext uri="{FF2B5EF4-FFF2-40B4-BE49-F238E27FC236}">
                <a16:creationId xmlns:a16="http://schemas.microsoft.com/office/drawing/2014/main" id="{CBE560E3-F935-488F-8F0E-191D7B6B54B8}"/>
              </a:ext>
            </a:extLst>
          </p:cNvPr>
          <p:cNvSpPr>
            <a:spLocks noGrp="1"/>
          </p:cNvSpPr>
          <p:nvPr>
            <p:ph type="ftr" sz="quarter" idx="11"/>
          </p:nvPr>
        </p:nvSpPr>
        <p:spPr>
          <a:xfrm>
            <a:off x="843986" y="6356350"/>
            <a:ext cx="4114800" cy="365125"/>
          </a:xfrm>
        </p:spPr>
        <p:txBody>
          <a:bodyPr rtlCol="0"/>
          <a:lstStyle>
            <a:lvl1pPr algn="l">
              <a:defRPr lang="it-IT" sz="900"/>
            </a:lvl1pPr>
          </a:lstStyle>
          <a:p>
            <a:pPr rtl="0"/>
            <a:r>
              <a:rPr lang="it-IT" dirty="0"/>
              <a:t>TITOLO PRESENTAZIONE</a:t>
            </a:r>
          </a:p>
        </p:txBody>
      </p:sp>
      <p:sp>
        <p:nvSpPr>
          <p:cNvPr id="9" name="Segnaposto numero diapositiva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rtlCol="0"/>
          <a:lstStyle>
            <a:lvl1pPr>
              <a:defRPr lang="it-IT" sz="900"/>
            </a:lvl1pPr>
          </a:lstStyle>
          <a:p>
            <a:pPr rtl="0"/>
            <a:fld id="{A49DFD55-3C28-40EF-9E31-A92D2E4017FF}" type="slidenum">
              <a:rPr lang="it-IT" smtClean="0"/>
              <a:pPr/>
              <a:t>‹N›</a:t>
            </a:fld>
            <a:endParaRPr lang="it-IT" dirty="0"/>
          </a:p>
        </p:txBody>
      </p:sp>
      <p:pic>
        <p:nvPicPr>
          <p:cNvPr id="13" name="Elemento grafico 12">
            <a:extLst>
              <a:ext uri="{FF2B5EF4-FFF2-40B4-BE49-F238E27FC236}">
                <a16:creationId xmlns:a16="http://schemas.microsoft.com/office/drawing/2014/main" id="{E0588715-35AD-8BE1-A5FC-E28BDD3854A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8645" t="319" r="28732" b="73496"/>
          <a:stretch/>
        </p:blipFill>
        <p:spPr>
          <a:xfrm rot="10800000" flipH="1">
            <a:off x="6308436" y="-11"/>
            <a:ext cx="5883564" cy="2366424"/>
          </a:xfrm>
          <a:prstGeom prst="rect">
            <a:avLst/>
          </a:prstGeom>
        </p:spPr>
      </p:pic>
    </p:spTree>
    <p:extLst>
      <p:ext uri="{BB962C8B-B14F-4D97-AF65-F5344CB8AC3E}">
        <p14:creationId xmlns:p14="http://schemas.microsoft.com/office/powerpoint/2010/main" val="24324519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ella 2">
    <p:bg>
      <p:bgRef idx="1001">
        <a:schemeClr val="bg1"/>
      </p:bgRef>
    </p:bg>
    <p:spTree>
      <p:nvGrpSpPr>
        <p:cNvPr id="1" name=""/>
        <p:cNvGrpSpPr/>
        <p:nvPr/>
      </p:nvGrpSpPr>
      <p:grpSpPr>
        <a:xfrm>
          <a:off x="0" y="0"/>
          <a:ext cx="0" cy="0"/>
          <a:chOff x="0" y="0"/>
          <a:chExt cx="0" cy="0"/>
        </a:xfrm>
      </p:grpSpPr>
      <p:grpSp>
        <p:nvGrpSpPr>
          <p:cNvPr id="10" name="Gruppo 9">
            <a:extLst>
              <a:ext uri="{FF2B5EF4-FFF2-40B4-BE49-F238E27FC236}">
                <a16:creationId xmlns:a16="http://schemas.microsoft.com/office/drawing/2014/main" id="{544E9C70-0200-3C21-7766-CB9EA5FBFA88}"/>
              </a:ext>
              <a:ext uri="{C183D7F6-B498-43B3-948B-1728B52AA6E4}">
                <adec:decorative xmlns:adec="http://schemas.microsoft.com/office/drawing/2017/decorative" val="1"/>
              </a:ext>
            </a:extLst>
          </p:cNvPr>
          <p:cNvGrpSpPr/>
          <p:nvPr userDrawn="1"/>
        </p:nvGrpSpPr>
        <p:grpSpPr>
          <a:xfrm>
            <a:off x="0" y="0"/>
            <a:ext cx="2590800" cy="1027906"/>
            <a:chOff x="0" y="0"/>
            <a:chExt cx="2590800" cy="1027906"/>
          </a:xfrm>
        </p:grpSpPr>
        <p:cxnSp>
          <p:nvCxnSpPr>
            <p:cNvPr id="11" name="Connettore diritto 10">
              <a:extLst>
                <a:ext uri="{FF2B5EF4-FFF2-40B4-BE49-F238E27FC236}">
                  <a16:creationId xmlns:a16="http://schemas.microsoft.com/office/drawing/2014/main" id="{1D5E4B16-2071-DEE9-BE53-F35AFBEFCA57}"/>
                </a:ext>
              </a:extLst>
            </p:cNvPr>
            <p:cNvCxnSpPr>
              <a:cxnSpLocks/>
            </p:cNvCxnSpPr>
            <p:nvPr userDrawn="1"/>
          </p:nvCxnSpPr>
          <p:spPr>
            <a:xfrm flipV="1">
              <a:off x="0" y="0"/>
              <a:ext cx="259080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nettore diritto 11">
              <a:extLst>
                <a:ext uri="{FF2B5EF4-FFF2-40B4-BE49-F238E27FC236}">
                  <a16:creationId xmlns:a16="http://schemas.microsoft.com/office/drawing/2014/main" id="{1CB2B071-0355-D550-18A8-9D515CA16987}"/>
                </a:ext>
              </a:extLst>
            </p:cNvPr>
            <p:cNvCxnSpPr>
              <a:cxnSpLocks/>
            </p:cNvCxnSpPr>
            <p:nvPr userDrawn="1"/>
          </p:nvCxnSpPr>
          <p:spPr>
            <a:xfrm flipH="1">
              <a:off x="0" y="0"/>
              <a:ext cx="704850" cy="10279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olo 1">
            <a:extLst>
              <a:ext uri="{FF2B5EF4-FFF2-40B4-BE49-F238E27FC236}">
                <a16:creationId xmlns:a16="http://schemas.microsoft.com/office/drawing/2014/main" id="{EE5C4E19-B78B-4E39-B661-7E6A2E6C5002}"/>
              </a:ext>
            </a:extLst>
          </p:cNvPr>
          <p:cNvSpPr>
            <a:spLocks noGrp="1"/>
          </p:cNvSpPr>
          <p:nvPr>
            <p:ph type="title" hasCustomPrompt="1"/>
          </p:nvPr>
        </p:nvSpPr>
        <p:spPr>
          <a:xfrm>
            <a:off x="838200" y="353550"/>
            <a:ext cx="10515600" cy="1325563"/>
          </a:xfrm>
        </p:spPr>
        <p:txBody>
          <a:bodyPr rtlCol="0" anchor="b">
            <a:normAutofit/>
          </a:bodyPr>
          <a:lstStyle>
            <a:lvl1pPr algn="ctr">
              <a:defRPr lang="it-IT" sz="2800" kern="1200" spc="150" baseline="0" dirty="0">
                <a:solidFill>
                  <a:schemeClr val="tx1"/>
                </a:solidFill>
                <a:latin typeface="+mj-lt"/>
                <a:ea typeface="+mj-ea"/>
                <a:cs typeface="+mj-cs"/>
              </a:defRPr>
            </a:lvl1pPr>
          </a:lstStyle>
          <a:p>
            <a:pPr rtl="0"/>
            <a:r>
              <a:rPr lang="it-IT"/>
              <a:t>FARE CLIC PER inserire il titolo</a:t>
            </a:r>
          </a:p>
        </p:txBody>
      </p:sp>
      <p:sp>
        <p:nvSpPr>
          <p:cNvPr id="8" name="Segnaposto tabella 7">
            <a:extLst>
              <a:ext uri="{FF2B5EF4-FFF2-40B4-BE49-F238E27FC236}">
                <a16:creationId xmlns:a16="http://schemas.microsoft.com/office/drawing/2014/main" id="{C3975522-461E-4D79-B5B9-BF9471B54688}"/>
              </a:ext>
            </a:extLst>
          </p:cNvPr>
          <p:cNvSpPr>
            <a:spLocks noGrp="1"/>
          </p:cNvSpPr>
          <p:nvPr>
            <p:ph type="tbl" sz="quarter" idx="14"/>
          </p:nvPr>
        </p:nvSpPr>
        <p:spPr>
          <a:xfrm>
            <a:off x="838200" y="2111381"/>
            <a:ext cx="10515600" cy="3570963"/>
          </a:xfrm>
        </p:spPr>
        <p:txBody>
          <a:bodyPr rtlCol="0">
            <a:normAutofit/>
          </a:bodyPr>
          <a:lstStyle>
            <a:lvl1pPr marL="0" indent="0" algn="ctr">
              <a:buNone/>
              <a:defRPr lang="it-IT" sz="2000"/>
            </a:lvl1pPr>
          </a:lstStyle>
          <a:p>
            <a:pPr rtl="0"/>
            <a:r>
              <a:rPr lang="it-IT"/>
              <a:t>Fare clic sull'icona per inserire una tabella</a:t>
            </a:r>
            <a:endParaRPr lang="it-IT" dirty="0"/>
          </a:p>
        </p:txBody>
      </p:sp>
      <p:sp>
        <p:nvSpPr>
          <p:cNvPr id="6" name="Segnaposto piè di pagina 4">
            <a:extLst>
              <a:ext uri="{FF2B5EF4-FFF2-40B4-BE49-F238E27FC236}">
                <a16:creationId xmlns:a16="http://schemas.microsoft.com/office/drawing/2014/main" id="{BFB554B2-4C33-2975-9F27-94B8AE71DF13}"/>
              </a:ext>
            </a:extLst>
          </p:cNvPr>
          <p:cNvSpPr>
            <a:spLocks noGrp="1"/>
          </p:cNvSpPr>
          <p:nvPr>
            <p:ph type="ftr" sz="quarter" idx="11"/>
          </p:nvPr>
        </p:nvSpPr>
        <p:spPr>
          <a:xfrm>
            <a:off x="838200" y="6356349"/>
            <a:ext cx="3819228" cy="365125"/>
          </a:xfrm>
        </p:spPr>
        <p:txBody>
          <a:bodyPr rtlCol="0"/>
          <a:lstStyle>
            <a:lvl1pPr algn="l">
              <a:defRPr lang="it-IT" sz="900"/>
            </a:lvl1pPr>
          </a:lstStyle>
          <a:p>
            <a:pPr rtl="0"/>
            <a:r>
              <a:rPr lang="it-IT" dirty="0"/>
              <a:t>TITOLO PRESENTAZIONE</a:t>
            </a:r>
          </a:p>
        </p:txBody>
      </p:sp>
      <p:sp>
        <p:nvSpPr>
          <p:cNvPr id="7" name="Segnaposto numero diapositiva 5">
            <a:extLst>
              <a:ext uri="{FF2B5EF4-FFF2-40B4-BE49-F238E27FC236}">
                <a16:creationId xmlns:a16="http://schemas.microsoft.com/office/drawing/2014/main" id="{503C6776-E983-2BA3-1054-75996FE0FD22}"/>
              </a:ext>
            </a:extLst>
          </p:cNvPr>
          <p:cNvSpPr>
            <a:spLocks noGrp="1"/>
          </p:cNvSpPr>
          <p:nvPr>
            <p:ph type="sldNum" sz="quarter" idx="12"/>
          </p:nvPr>
        </p:nvSpPr>
        <p:spPr>
          <a:xfrm>
            <a:off x="10373350" y="6356349"/>
            <a:ext cx="987552" cy="365125"/>
          </a:xfrm>
        </p:spPr>
        <p:txBody>
          <a:bodyPr rtlCol="0"/>
          <a:lstStyle>
            <a:lvl1pPr>
              <a:defRPr lang="it-IT" sz="900"/>
            </a:lvl1pPr>
          </a:lstStyle>
          <a:p>
            <a:pPr rtl="0"/>
            <a:fld id="{A49DFD55-3C28-40EF-9E31-A92D2E4017FF}" type="slidenum">
              <a:rPr lang="it-IT" smtClean="0"/>
              <a:pPr/>
              <a:t>‹N›</a:t>
            </a:fld>
            <a:endParaRPr lang="it-IT" dirty="0"/>
          </a:p>
        </p:txBody>
      </p:sp>
    </p:spTree>
    <p:extLst>
      <p:ext uri="{BB962C8B-B14F-4D97-AF65-F5344CB8AC3E}">
        <p14:creationId xmlns:p14="http://schemas.microsoft.com/office/powerpoint/2010/main" val="3370680036"/>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Chiusura">
    <p:bg>
      <p:bgPr>
        <a:solidFill>
          <a:schemeClr val="tx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4267200" y="1615736"/>
            <a:ext cx="4179570" cy="1524735"/>
          </a:xfrm>
        </p:spPr>
        <p:txBody>
          <a:bodyPr rtlCol="0" anchor="b">
            <a:noAutofit/>
          </a:bodyPr>
          <a:lstStyle>
            <a:lvl1pPr algn="l">
              <a:defRPr lang="it-IT" sz="3600" spc="150" baseline="0">
                <a:solidFill>
                  <a:schemeClr val="bg1"/>
                </a:solidFill>
              </a:defRPr>
            </a:lvl1pPr>
          </a:lstStyle>
          <a:p>
            <a:pPr rtl="0"/>
            <a:r>
              <a:rPr lang="it-IT"/>
              <a:t>FARE CLIC per inserire il titolo</a:t>
            </a:r>
          </a:p>
        </p:txBody>
      </p:sp>
      <p:sp>
        <p:nvSpPr>
          <p:cNvPr id="3" name="Sottotitolo 2">
            <a:extLst>
              <a:ext uri="{FF2B5EF4-FFF2-40B4-BE49-F238E27FC236}">
                <a16:creationId xmlns:a16="http://schemas.microsoft.com/office/drawing/2014/main" id="{55457758-A125-4CEA-A3D5-CBD010417BD2}"/>
              </a:ext>
            </a:extLst>
          </p:cNvPr>
          <p:cNvSpPr>
            <a:spLocks noGrp="1"/>
          </p:cNvSpPr>
          <p:nvPr>
            <p:ph type="subTitle" idx="1" hasCustomPrompt="1"/>
          </p:nvPr>
        </p:nvSpPr>
        <p:spPr>
          <a:xfrm>
            <a:off x="4267200" y="3238103"/>
            <a:ext cx="4179570" cy="2850181"/>
          </a:xfrm>
        </p:spPr>
        <p:txBody>
          <a:bodyPr rtlCol="0">
            <a:normAutofit/>
          </a:bodyPr>
          <a:lstStyle>
            <a:lvl1pPr marL="0" indent="0" algn="l">
              <a:lnSpc>
                <a:spcPct val="150000"/>
              </a:lnSpc>
              <a:buNone/>
              <a:defRPr lang="it-IT" sz="1800" spc="50" baseline="0">
                <a:solidFill>
                  <a:schemeClr val="bg1"/>
                </a:solidFill>
              </a:defRPr>
            </a:lvl1pPr>
            <a:lvl2pPr marL="457200" indent="0" algn="ctr">
              <a:buNone/>
              <a:defRPr lang="it-IT" sz="2000"/>
            </a:lvl2pPr>
            <a:lvl3pPr marL="914400" indent="0" algn="ctr">
              <a:buNone/>
              <a:defRPr lang="it-IT" sz="1800"/>
            </a:lvl3pPr>
            <a:lvl4pPr marL="1371600" indent="0" algn="ctr">
              <a:buNone/>
              <a:defRPr lang="it-IT" sz="1600"/>
            </a:lvl4pPr>
            <a:lvl5pPr marL="1828800" indent="0" algn="ctr">
              <a:buNone/>
              <a:defRPr lang="it-IT" sz="1600"/>
            </a:lvl5pPr>
            <a:lvl6pPr marL="2286000" indent="0" algn="ctr">
              <a:buNone/>
              <a:defRPr lang="it-IT" sz="1600"/>
            </a:lvl6pPr>
            <a:lvl7pPr marL="2743200" indent="0" algn="ctr">
              <a:buNone/>
              <a:defRPr lang="it-IT" sz="1600"/>
            </a:lvl7pPr>
            <a:lvl8pPr marL="3200400" indent="0" algn="ctr">
              <a:buNone/>
              <a:defRPr lang="it-IT" sz="1600"/>
            </a:lvl8pPr>
            <a:lvl9pPr marL="3657600" indent="0" algn="ctr">
              <a:buNone/>
              <a:defRPr lang="it-IT" sz="1600"/>
            </a:lvl9pPr>
          </a:lstStyle>
          <a:p>
            <a:pPr rtl="0"/>
            <a:r>
              <a:rPr lang="it-IT"/>
              <a:t>Fare clic per inserire il sottotitolo</a:t>
            </a:r>
          </a:p>
        </p:txBody>
      </p:sp>
      <p:pic>
        <p:nvPicPr>
          <p:cNvPr id="6" name="Elemento grafico 5">
            <a:extLst>
              <a:ext uri="{FF2B5EF4-FFF2-40B4-BE49-F238E27FC236}">
                <a16:creationId xmlns:a16="http://schemas.microsoft.com/office/drawing/2014/main" id="{ED3361C9-310A-4255-A94E-B77588962DA5}"/>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3176938" cy="6858000"/>
          </a:xfrm>
          <a:prstGeom prst="rect">
            <a:avLst/>
          </a:prstGeom>
        </p:spPr>
      </p:pic>
      <p:sp>
        <p:nvSpPr>
          <p:cNvPr id="10" name="Segnaposto piè di pagina 7">
            <a:extLst>
              <a:ext uri="{FF2B5EF4-FFF2-40B4-BE49-F238E27FC236}">
                <a16:creationId xmlns:a16="http://schemas.microsoft.com/office/drawing/2014/main" id="{6026D44C-0B39-4DE1-A0FC-5615DDAAE3CE}"/>
              </a:ext>
            </a:extLst>
          </p:cNvPr>
          <p:cNvSpPr>
            <a:spLocks noGrp="1"/>
          </p:cNvSpPr>
          <p:nvPr>
            <p:ph type="ftr" sz="quarter" idx="11"/>
          </p:nvPr>
        </p:nvSpPr>
        <p:spPr>
          <a:xfrm>
            <a:off x="4267200" y="6356350"/>
            <a:ext cx="4179570" cy="365125"/>
          </a:xfrm>
        </p:spPr>
        <p:txBody>
          <a:bodyPr rtlCol="0"/>
          <a:lstStyle>
            <a:lvl1pPr algn="l">
              <a:defRPr lang="it-IT" sz="900"/>
            </a:lvl1pPr>
          </a:lstStyle>
          <a:p>
            <a:pPr rtl="0"/>
            <a:r>
              <a:rPr lang="it-IT"/>
              <a:t>TITOLO PRESENTAZIONE</a:t>
            </a:r>
          </a:p>
        </p:txBody>
      </p:sp>
      <p:sp>
        <p:nvSpPr>
          <p:cNvPr id="11" name="Segnaposto numero diapositiva 8">
            <a:extLst>
              <a:ext uri="{FF2B5EF4-FFF2-40B4-BE49-F238E27FC236}">
                <a16:creationId xmlns:a16="http://schemas.microsoft.com/office/drawing/2014/main" id="{0F8222B4-B618-42C4-8BDB-D2E4DF2F22C3}"/>
              </a:ext>
            </a:extLst>
          </p:cNvPr>
          <p:cNvSpPr>
            <a:spLocks noGrp="1"/>
          </p:cNvSpPr>
          <p:nvPr>
            <p:ph type="sldNum" sz="quarter" idx="12"/>
          </p:nvPr>
        </p:nvSpPr>
        <p:spPr>
          <a:xfrm>
            <a:off x="9579428" y="6356350"/>
            <a:ext cx="1774371" cy="365125"/>
          </a:xfrm>
        </p:spPr>
        <p:txBody>
          <a:bodyPr rtlCol="0"/>
          <a:lstStyle>
            <a:lvl1pPr>
              <a:defRPr lang="it-IT" sz="900"/>
            </a:lvl1pPr>
          </a:lstStyle>
          <a:p>
            <a:pPr rtl="0"/>
            <a:fld id="{A49DFD55-3C28-40EF-9E31-A92D2E4017FF}" type="slidenum">
              <a:rPr lang="it-IT" smtClean="0"/>
              <a:pPr/>
              <a:t>‹N›</a:t>
            </a:fld>
            <a:endParaRPr lang="it-IT" dirty="0"/>
          </a:p>
        </p:txBody>
      </p:sp>
    </p:spTree>
    <p:extLst>
      <p:ext uri="{BB962C8B-B14F-4D97-AF65-F5344CB8AC3E}">
        <p14:creationId xmlns:p14="http://schemas.microsoft.com/office/powerpoint/2010/main" val="1291140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bg>
      <p:bgPr>
        <a:solidFill>
          <a:schemeClr val="tx1"/>
        </a:solidFill>
        <a:effectLst/>
      </p:bgPr>
    </p:bg>
    <p:spTree>
      <p:nvGrpSpPr>
        <p:cNvPr id="1" name=""/>
        <p:cNvGrpSpPr/>
        <p:nvPr/>
      </p:nvGrpSpPr>
      <p:grpSpPr>
        <a:xfrm>
          <a:off x="0" y="0"/>
          <a:ext cx="0" cy="0"/>
          <a:chOff x="0" y="0"/>
          <a:chExt cx="0" cy="0"/>
        </a:xfrm>
      </p:grpSpPr>
      <p:pic>
        <p:nvPicPr>
          <p:cNvPr id="8" name="Elemento grafico 7">
            <a:extLst>
              <a:ext uri="{FF2B5EF4-FFF2-40B4-BE49-F238E27FC236}">
                <a16:creationId xmlns:a16="http://schemas.microsoft.com/office/drawing/2014/main" id="{D514C6BF-376E-43E8-881D-2E767426990A}"/>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8301" r="28341" b="23071"/>
          <a:stretch/>
        </p:blipFill>
        <p:spPr>
          <a:xfrm>
            <a:off x="4229100" y="0"/>
            <a:ext cx="7962901" cy="6858000"/>
          </a:xfrm>
          <a:prstGeom prst="rect">
            <a:avLst/>
          </a:prstGeom>
        </p:spPr>
      </p:pic>
      <p:sp>
        <p:nvSpPr>
          <p:cNvPr id="2" name="Titolo 1">
            <a:extLst>
              <a:ext uri="{FF2B5EF4-FFF2-40B4-BE49-F238E27FC236}">
                <a16:creationId xmlns:a16="http://schemas.microsoft.com/office/drawing/2014/main" id="{3F0A9B92-C2D0-466A-A680-A35832C452B3}"/>
              </a:ext>
            </a:extLst>
          </p:cNvPr>
          <p:cNvSpPr>
            <a:spLocks noGrp="1"/>
          </p:cNvSpPr>
          <p:nvPr>
            <p:ph type="title" hasCustomPrompt="1"/>
          </p:nvPr>
        </p:nvSpPr>
        <p:spPr>
          <a:xfrm>
            <a:off x="1333500" y="1020445"/>
            <a:ext cx="2895600" cy="1325563"/>
          </a:xfrm>
        </p:spPr>
        <p:txBody>
          <a:bodyPr rtlCol="0" anchor="b">
            <a:normAutofit/>
          </a:bodyPr>
          <a:lstStyle>
            <a:lvl1pPr>
              <a:defRPr lang="it-IT" sz="2800" spc="150" baseline="0">
                <a:solidFill>
                  <a:schemeClr val="bg1"/>
                </a:solidFill>
              </a:defRPr>
            </a:lvl1pPr>
          </a:lstStyle>
          <a:p>
            <a:pPr rtl="0"/>
            <a:r>
              <a:rPr lang="it-IT"/>
              <a:t>FARE CLIC PER inserire il titolo</a:t>
            </a:r>
          </a:p>
        </p:txBody>
      </p:sp>
      <p:sp>
        <p:nvSpPr>
          <p:cNvPr id="3" name="Segnaposto contenuto 2">
            <a:extLst>
              <a:ext uri="{FF2B5EF4-FFF2-40B4-BE49-F238E27FC236}">
                <a16:creationId xmlns:a16="http://schemas.microsoft.com/office/drawing/2014/main" id="{2DA41CE6-5A88-4C5C-B2A4-6A5D2153B16F}"/>
              </a:ext>
            </a:extLst>
          </p:cNvPr>
          <p:cNvSpPr>
            <a:spLocks noGrp="1"/>
          </p:cNvSpPr>
          <p:nvPr>
            <p:ph idx="1" hasCustomPrompt="1"/>
          </p:nvPr>
        </p:nvSpPr>
        <p:spPr>
          <a:xfrm>
            <a:off x="1333500" y="2674013"/>
            <a:ext cx="2895600" cy="3269589"/>
          </a:xfrm>
        </p:spPr>
        <p:txBody>
          <a:bodyPr rtlCol="0">
            <a:normAutofit/>
          </a:bodyPr>
          <a:lstStyle>
            <a:lvl1pPr marL="0" indent="0">
              <a:lnSpc>
                <a:spcPct val="140000"/>
              </a:lnSpc>
              <a:spcBef>
                <a:spcPts val="1000"/>
              </a:spcBef>
              <a:buNone/>
              <a:defRPr lang="it-IT" sz="1800">
                <a:solidFill>
                  <a:schemeClr val="bg1"/>
                </a:solidFill>
              </a:defRPr>
            </a:lvl1pPr>
            <a:lvl2pPr marL="457200" indent="0">
              <a:lnSpc>
                <a:spcPct val="140000"/>
              </a:lnSpc>
              <a:spcBef>
                <a:spcPts val="1000"/>
              </a:spcBef>
              <a:buNone/>
              <a:defRPr lang="it-IT" sz="1800">
                <a:solidFill>
                  <a:schemeClr val="bg1"/>
                </a:solidFill>
              </a:defRPr>
            </a:lvl2pPr>
            <a:lvl3pPr marL="914400" indent="0">
              <a:lnSpc>
                <a:spcPct val="140000"/>
              </a:lnSpc>
              <a:spcBef>
                <a:spcPts val="1000"/>
              </a:spcBef>
              <a:buNone/>
              <a:defRPr lang="it-IT" sz="1800">
                <a:solidFill>
                  <a:schemeClr val="bg1"/>
                </a:solidFill>
              </a:defRPr>
            </a:lvl3pPr>
            <a:lvl4pPr marL="1371600" indent="0">
              <a:lnSpc>
                <a:spcPct val="140000"/>
              </a:lnSpc>
              <a:spcBef>
                <a:spcPts val="1000"/>
              </a:spcBef>
              <a:buNone/>
              <a:defRPr lang="it-IT" sz="1800">
                <a:solidFill>
                  <a:schemeClr val="bg1"/>
                </a:solidFill>
              </a:defRPr>
            </a:lvl4pPr>
            <a:lvl5pPr marL="1828800" indent="0">
              <a:lnSpc>
                <a:spcPct val="140000"/>
              </a:lnSpc>
              <a:spcBef>
                <a:spcPts val="1000"/>
              </a:spcBef>
              <a:buNone/>
              <a:defRPr lang="it-IT" sz="1800">
                <a:solidFill>
                  <a:schemeClr val="bg1"/>
                </a:solidFill>
              </a:defRPr>
            </a:lvl5pPr>
          </a:lstStyle>
          <a:p>
            <a:pPr lvl="0" rtl="0"/>
            <a:r>
              <a:rPr lang="it-IT"/>
              <a:t>Fai clic per aggiungere contenuto</a:t>
            </a:r>
          </a:p>
          <a:p>
            <a:pPr lvl="1" rtl="0"/>
            <a:r>
              <a:rPr lang="it-IT"/>
              <a:t>Secondo livello</a:t>
            </a:r>
          </a:p>
          <a:p>
            <a:pPr lvl="2" rtl="0"/>
            <a:r>
              <a:rPr lang="it-IT"/>
              <a:t>Terzo livello</a:t>
            </a:r>
          </a:p>
          <a:p>
            <a:pPr lvl="3" rtl="0"/>
            <a:r>
              <a:rPr lang="it-IT"/>
              <a:t>Quarto livello</a:t>
            </a:r>
          </a:p>
          <a:p>
            <a:pPr lvl="4" rtl="0"/>
            <a:r>
              <a:rPr lang="it-IT"/>
              <a:t>Quinto livello</a:t>
            </a:r>
          </a:p>
        </p:txBody>
      </p:sp>
      <p:sp>
        <p:nvSpPr>
          <p:cNvPr id="5" name="Segnaposto piè di pagina 4">
            <a:extLst>
              <a:ext uri="{FF2B5EF4-FFF2-40B4-BE49-F238E27FC236}">
                <a16:creationId xmlns:a16="http://schemas.microsoft.com/office/drawing/2014/main" id="{7727F11D-8AF8-44D6-A48B-D8C7779B8B08}"/>
              </a:ext>
            </a:extLst>
          </p:cNvPr>
          <p:cNvSpPr>
            <a:spLocks noGrp="1"/>
          </p:cNvSpPr>
          <p:nvPr>
            <p:ph type="ftr" sz="quarter" idx="11"/>
          </p:nvPr>
        </p:nvSpPr>
        <p:spPr>
          <a:xfrm>
            <a:off x="1333500" y="6356349"/>
            <a:ext cx="3819228" cy="365125"/>
          </a:xfrm>
        </p:spPr>
        <p:txBody>
          <a:bodyPr rtlCol="0"/>
          <a:lstStyle>
            <a:lvl1pPr algn="l">
              <a:defRPr lang="it-IT" sz="900"/>
            </a:lvl1pPr>
          </a:lstStyle>
          <a:p>
            <a:pPr rtl="0"/>
            <a:r>
              <a:rPr lang="it-IT"/>
              <a:t>TITOLO PRESENTAZIONE</a:t>
            </a:r>
          </a:p>
        </p:txBody>
      </p:sp>
      <p:sp>
        <p:nvSpPr>
          <p:cNvPr id="6" name="Segnaposto numero diapositiva 5">
            <a:extLst>
              <a:ext uri="{FF2B5EF4-FFF2-40B4-BE49-F238E27FC236}">
                <a16:creationId xmlns:a16="http://schemas.microsoft.com/office/drawing/2014/main" id="{658C0879-6B0F-4AF6-A997-EC61DA8964AE}"/>
              </a:ext>
            </a:extLst>
          </p:cNvPr>
          <p:cNvSpPr>
            <a:spLocks noGrp="1"/>
          </p:cNvSpPr>
          <p:nvPr>
            <p:ph type="sldNum" sz="quarter" idx="12"/>
          </p:nvPr>
        </p:nvSpPr>
        <p:spPr>
          <a:xfrm>
            <a:off x="10373350" y="6356349"/>
            <a:ext cx="987552" cy="365125"/>
          </a:xfrm>
        </p:spPr>
        <p:txBody>
          <a:bodyPr rtlCol="0"/>
          <a:lstStyle>
            <a:lvl1pPr>
              <a:defRPr lang="it-IT" sz="900"/>
            </a:lvl1pPr>
          </a:lstStyle>
          <a:p>
            <a:pPr rtl="0"/>
            <a:fld id="{A49DFD55-3C28-40EF-9E31-A92D2E4017FF}" type="slidenum">
              <a:rPr lang="it-IT" smtClean="0"/>
              <a:pPr/>
              <a:t>‹N›</a:t>
            </a:fld>
            <a:endParaRPr lang="it-IT" dirty="0"/>
          </a:p>
        </p:txBody>
      </p:sp>
    </p:spTree>
    <p:extLst>
      <p:ext uri="{BB962C8B-B14F-4D97-AF65-F5344CB8AC3E}">
        <p14:creationId xmlns:p14="http://schemas.microsoft.com/office/powerpoint/2010/main" val="982124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erruzione di sezione 1">
    <p:bg>
      <p:bgPr>
        <a:solidFill>
          <a:schemeClr val="accent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487018"/>
            <a:ext cx="4179570" cy="3377354"/>
          </a:xfrm>
        </p:spPr>
        <p:txBody>
          <a:bodyPr rtlCol="0" anchor="b">
            <a:noAutofit/>
          </a:bodyPr>
          <a:lstStyle>
            <a:lvl1pPr algn="l">
              <a:defRPr lang="it-IT" sz="3600" spc="150" baseline="0">
                <a:solidFill>
                  <a:schemeClr val="tx1"/>
                </a:solidFill>
              </a:defRPr>
            </a:lvl1pPr>
          </a:lstStyle>
          <a:p>
            <a:pPr rtl="0"/>
            <a:r>
              <a:rPr lang="it-IT"/>
              <a:t>FARE CLIC PER inserire il titolo</a:t>
            </a:r>
          </a:p>
        </p:txBody>
      </p:sp>
      <p:grpSp>
        <p:nvGrpSpPr>
          <p:cNvPr id="4" name="Gruppo 3">
            <a:extLst>
              <a:ext uri="{FF2B5EF4-FFF2-40B4-BE49-F238E27FC236}">
                <a16:creationId xmlns:a16="http://schemas.microsoft.com/office/drawing/2014/main" id="{4A96E214-6A61-C8A7-B1DB-C8C260C13441}"/>
              </a:ext>
              <a:ext uri="{C183D7F6-B498-43B3-948B-1728B52AA6E4}">
                <adec:decorative xmlns:adec="http://schemas.microsoft.com/office/drawing/2017/decorative" val="1"/>
              </a:ext>
            </a:extLst>
          </p:cNvPr>
          <p:cNvGrpSpPr/>
          <p:nvPr userDrawn="1"/>
        </p:nvGrpSpPr>
        <p:grpSpPr>
          <a:xfrm>
            <a:off x="0" y="0"/>
            <a:ext cx="6557818" cy="6858000"/>
            <a:chOff x="0" y="0"/>
            <a:chExt cx="4762501" cy="5186363"/>
          </a:xfrm>
        </p:grpSpPr>
        <p:cxnSp>
          <p:nvCxnSpPr>
            <p:cNvPr id="5" name="Connettore diritto 4">
              <a:extLst>
                <a:ext uri="{FF2B5EF4-FFF2-40B4-BE49-F238E27FC236}">
                  <a16:creationId xmlns:a16="http://schemas.microsoft.com/office/drawing/2014/main" id="{A18BC1BC-99D6-D9F4-19F9-AAE722E2AE61}"/>
                </a:ext>
              </a:extLst>
            </p:cNvPr>
            <p:cNvCxnSpPr>
              <a:cxnSpLocks/>
            </p:cNvCxnSpPr>
            <p:nvPr userDrawn="1"/>
          </p:nvCxnSpPr>
          <p:spPr>
            <a:xfrm flipH="1" flipV="1">
              <a:off x="0" y="876300"/>
              <a:ext cx="4762500" cy="1628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Connettore diritto 5">
              <a:extLst>
                <a:ext uri="{FF2B5EF4-FFF2-40B4-BE49-F238E27FC236}">
                  <a16:creationId xmlns:a16="http://schemas.microsoft.com/office/drawing/2014/main" id="{6816F797-248B-2C75-29B9-DB65A809D47B}"/>
                </a:ext>
              </a:extLst>
            </p:cNvPr>
            <p:cNvCxnSpPr>
              <a:cxnSpLocks/>
            </p:cNvCxnSpPr>
            <p:nvPr userDrawn="1"/>
          </p:nvCxnSpPr>
          <p:spPr>
            <a:xfrm flipH="1" flipV="1">
              <a:off x="2638425" y="0"/>
              <a:ext cx="2124076" cy="5186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82501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erruzione di sezione 2">
    <p:bg>
      <p:bgPr>
        <a:solidFill>
          <a:schemeClr val="tx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487680"/>
            <a:ext cx="4179570" cy="3376691"/>
          </a:xfrm>
        </p:spPr>
        <p:txBody>
          <a:bodyPr rtlCol="0" anchor="b">
            <a:noAutofit/>
          </a:bodyPr>
          <a:lstStyle>
            <a:lvl1pPr algn="l">
              <a:defRPr lang="it-IT" sz="3600" spc="150" baseline="0">
                <a:solidFill>
                  <a:schemeClr val="bg1"/>
                </a:solidFill>
              </a:defRPr>
            </a:lvl1pPr>
          </a:lstStyle>
          <a:p>
            <a:pPr rtl="0"/>
            <a:r>
              <a:rPr lang="it-IT"/>
              <a:t>FARE CLIC PER inserire il titolo</a:t>
            </a:r>
          </a:p>
        </p:txBody>
      </p:sp>
      <p:cxnSp>
        <p:nvCxnSpPr>
          <p:cNvPr id="7" name="Connettore diritto 6">
            <a:extLst>
              <a:ext uri="{FF2B5EF4-FFF2-40B4-BE49-F238E27FC236}">
                <a16:creationId xmlns:a16="http://schemas.microsoft.com/office/drawing/2014/main" id="{5D8E94DD-0F7B-3F92-58EA-5F06D557BF40}"/>
              </a:ext>
              <a:ext uri="{C183D7F6-B498-43B3-948B-1728B52AA6E4}">
                <adec:decorative xmlns:adec="http://schemas.microsoft.com/office/drawing/2017/decorative" val="1"/>
              </a:ext>
            </a:extLst>
          </p:cNvPr>
          <p:cNvCxnSpPr>
            <a:cxnSpLocks/>
          </p:cNvCxnSpPr>
          <p:nvPr userDrawn="1"/>
        </p:nvCxnSpPr>
        <p:spPr>
          <a:xfrm>
            <a:off x="3990667" y="0"/>
            <a:ext cx="1126278" cy="251229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Segnaposto immagine 8">
            <a:extLst>
              <a:ext uri="{FF2B5EF4-FFF2-40B4-BE49-F238E27FC236}">
                <a16:creationId xmlns:a16="http://schemas.microsoft.com/office/drawing/2014/main" id="{419F5397-34DB-BC88-ADF5-AA470A06FE50}"/>
              </a:ext>
            </a:extLst>
          </p:cNvPr>
          <p:cNvSpPr>
            <a:spLocks noGrp="1"/>
          </p:cNvSpPr>
          <p:nvPr>
            <p:ph type="pic" sz="quarter" idx="10"/>
          </p:nvPr>
        </p:nvSpPr>
        <p:spPr>
          <a:xfrm>
            <a:off x="0" y="-5080"/>
            <a:ext cx="6576291" cy="6872605"/>
          </a:xfrm>
          <a:custGeom>
            <a:avLst/>
            <a:gdLst>
              <a:gd name="connsiteX0" fmla="*/ 0 w 6576291"/>
              <a:gd name="connsiteY0" fmla="*/ 0 h 6867525"/>
              <a:gd name="connsiteX1" fmla="*/ 6576291 w 6576291"/>
              <a:gd name="connsiteY1" fmla="*/ 0 h 6867525"/>
              <a:gd name="connsiteX2" fmla="*/ 6576291 w 6576291"/>
              <a:gd name="connsiteY2" fmla="*/ 6867525 h 6867525"/>
              <a:gd name="connsiteX3" fmla="*/ 0 w 6576291"/>
              <a:gd name="connsiteY3" fmla="*/ 6867525 h 6867525"/>
              <a:gd name="connsiteX4" fmla="*/ 0 w 6576291"/>
              <a:gd name="connsiteY4" fmla="*/ 0 h 6867525"/>
              <a:gd name="connsiteX0" fmla="*/ 0 w 6576291"/>
              <a:gd name="connsiteY0" fmla="*/ 5080 h 6872605"/>
              <a:gd name="connsiteX1" fmla="*/ 3604491 w 6576291"/>
              <a:gd name="connsiteY1" fmla="*/ 0 h 6872605"/>
              <a:gd name="connsiteX2" fmla="*/ 6576291 w 6576291"/>
              <a:gd name="connsiteY2" fmla="*/ 6872605 h 6872605"/>
              <a:gd name="connsiteX3" fmla="*/ 0 w 6576291"/>
              <a:gd name="connsiteY3" fmla="*/ 6872605 h 6872605"/>
              <a:gd name="connsiteX4" fmla="*/ 0 w 6576291"/>
              <a:gd name="connsiteY4" fmla="*/ 5080 h 6872605"/>
              <a:gd name="connsiteX0" fmla="*/ 0 w 6576291"/>
              <a:gd name="connsiteY0" fmla="*/ 0 h 6867525"/>
              <a:gd name="connsiteX1" fmla="*/ 3624811 w 6576291"/>
              <a:gd name="connsiteY1" fmla="*/ 10160 h 6867525"/>
              <a:gd name="connsiteX2" fmla="*/ 6576291 w 6576291"/>
              <a:gd name="connsiteY2" fmla="*/ 6867525 h 6867525"/>
              <a:gd name="connsiteX3" fmla="*/ 0 w 6576291"/>
              <a:gd name="connsiteY3" fmla="*/ 6867525 h 6867525"/>
              <a:gd name="connsiteX4" fmla="*/ 0 w 6576291"/>
              <a:gd name="connsiteY4" fmla="*/ 0 h 6867525"/>
              <a:gd name="connsiteX0" fmla="*/ 0 w 6576291"/>
              <a:gd name="connsiteY0" fmla="*/ 5080 h 6872605"/>
              <a:gd name="connsiteX1" fmla="*/ 3629891 w 6576291"/>
              <a:gd name="connsiteY1" fmla="*/ 0 h 6872605"/>
              <a:gd name="connsiteX2" fmla="*/ 6576291 w 6576291"/>
              <a:gd name="connsiteY2" fmla="*/ 6872605 h 6872605"/>
              <a:gd name="connsiteX3" fmla="*/ 0 w 6576291"/>
              <a:gd name="connsiteY3" fmla="*/ 6872605 h 6872605"/>
              <a:gd name="connsiteX4" fmla="*/ 0 w 6576291"/>
              <a:gd name="connsiteY4" fmla="*/ 5080 h 687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6291" h="6872605">
                <a:moveTo>
                  <a:pt x="0" y="5080"/>
                </a:moveTo>
                <a:lnTo>
                  <a:pt x="3629891" y="0"/>
                </a:lnTo>
                <a:lnTo>
                  <a:pt x="6576291" y="6872605"/>
                </a:lnTo>
                <a:lnTo>
                  <a:pt x="0" y="6872605"/>
                </a:lnTo>
                <a:lnTo>
                  <a:pt x="0" y="5080"/>
                </a:lnTo>
                <a:close/>
              </a:path>
            </a:pathLst>
          </a:custGeom>
        </p:spPr>
        <p:txBody>
          <a:bodyPr lIns="182880" tIns="182880" bIns="91440" rtlCol="0">
            <a:normAutofit/>
          </a:bodyPr>
          <a:lstStyle>
            <a:lvl1pPr marL="0" indent="0">
              <a:buNone/>
              <a:defRPr lang="it-IT" sz="2000">
                <a:solidFill>
                  <a:schemeClr val="bg1"/>
                </a:solidFill>
              </a:defRPr>
            </a:lvl1pPr>
          </a:lstStyle>
          <a:p>
            <a:pPr rtl="0"/>
            <a:r>
              <a:rPr lang="it-IT"/>
              <a:t>Fare clic sull'icona per inserire un'immagine</a:t>
            </a:r>
            <a:endParaRPr lang="it-IT" dirty="0"/>
          </a:p>
        </p:txBody>
      </p:sp>
    </p:spTree>
    <p:extLst>
      <p:ext uri="{BB962C8B-B14F-4D97-AF65-F5344CB8AC3E}">
        <p14:creationId xmlns:p14="http://schemas.microsoft.com/office/powerpoint/2010/main" val="3754018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du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3A3821F-4537-4AE7-8829-C2E3AE60F6E1}"/>
              </a:ext>
            </a:extLst>
          </p:cNvPr>
          <p:cNvSpPr>
            <a:spLocks noGrp="1"/>
          </p:cNvSpPr>
          <p:nvPr>
            <p:ph type="title" hasCustomPrompt="1"/>
          </p:nvPr>
        </p:nvSpPr>
        <p:spPr>
          <a:xfrm>
            <a:off x="1322318" y="268360"/>
            <a:ext cx="7288282" cy="2121177"/>
          </a:xfrm>
        </p:spPr>
        <p:txBody>
          <a:bodyPr rtlCol="0" anchor="b">
            <a:normAutofit/>
          </a:bodyPr>
          <a:lstStyle>
            <a:lvl1pPr>
              <a:defRPr lang="it-IT" sz="2800" kern="1200" spc="150" baseline="0" dirty="0">
                <a:solidFill>
                  <a:schemeClr val="tx1"/>
                </a:solidFill>
                <a:latin typeface="+mj-lt"/>
                <a:ea typeface="+mj-ea"/>
                <a:cs typeface="+mj-cs"/>
              </a:defRPr>
            </a:lvl1pPr>
          </a:lstStyle>
          <a:p>
            <a:pPr rtl="0"/>
            <a:r>
              <a:rPr lang="it-IT"/>
              <a:t>FARE CLIC PER inserire il titolo</a:t>
            </a:r>
          </a:p>
        </p:txBody>
      </p:sp>
      <p:sp>
        <p:nvSpPr>
          <p:cNvPr id="3" name="Segnaposto contenuto 3">
            <a:extLst>
              <a:ext uri="{FF2B5EF4-FFF2-40B4-BE49-F238E27FC236}">
                <a16:creationId xmlns:a16="http://schemas.microsoft.com/office/drawing/2014/main" id="{EAC9D25F-5B3D-F5B2-5D02-C6BC6AA8987B}"/>
              </a:ext>
            </a:extLst>
          </p:cNvPr>
          <p:cNvSpPr>
            <a:spLocks noGrp="1"/>
          </p:cNvSpPr>
          <p:nvPr>
            <p:ph sz="half" idx="2" hasCustomPrompt="1"/>
          </p:nvPr>
        </p:nvSpPr>
        <p:spPr>
          <a:xfrm>
            <a:off x="1322388" y="2763078"/>
            <a:ext cx="7288212" cy="3407051"/>
          </a:xfrm>
        </p:spPr>
        <p:txBody>
          <a:bodyPr rtlCol="0">
            <a:normAutofit/>
          </a:bodyPr>
          <a:lstStyle>
            <a:lvl1pPr marL="0" indent="0">
              <a:lnSpc>
                <a:spcPct val="100000"/>
              </a:lnSpc>
              <a:buFont typeface="Arial" panose="020B0604020202020204" pitchFamily="34" charset="0"/>
              <a:buNone/>
              <a:defRPr lang="it-IT" sz="1800" b="1" spc="50" baseline="0"/>
            </a:lvl1pPr>
            <a:lvl2pPr marL="283464" indent="-285750">
              <a:lnSpc>
                <a:spcPct val="100000"/>
              </a:lnSpc>
              <a:spcBef>
                <a:spcPts val="1000"/>
              </a:spcBef>
              <a:buFont typeface="Arial" panose="020B0604020202020204" pitchFamily="34" charset="0"/>
              <a:buChar char="•"/>
              <a:defRPr lang="it-IT" sz="1800" spc="50" baseline="0"/>
            </a:lvl2pPr>
            <a:lvl3pPr marL="566928" indent="-285750">
              <a:lnSpc>
                <a:spcPct val="100000"/>
              </a:lnSpc>
              <a:spcBef>
                <a:spcPts val="1000"/>
              </a:spcBef>
              <a:buFont typeface="Arial" panose="020B0604020202020204" pitchFamily="34" charset="0"/>
              <a:buChar char="•"/>
              <a:defRPr lang="it-IT" sz="1800" spc="50" baseline="0"/>
            </a:lvl3pPr>
            <a:lvl4pPr marL="859536" indent="-285750">
              <a:lnSpc>
                <a:spcPct val="100000"/>
              </a:lnSpc>
              <a:spcBef>
                <a:spcPts val="1000"/>
              </a:spcBef>
              <a:buFont typeface="Arial" panose="020B0604020202020204" pitchFamily="34" charset="0"/>
              <a:buChar char="•"/>
              <a:defRPr lang="it-IT" sz="1800" spc="50" baseline="0"/>
            </a:lvl4pPr>
            <a:lvl5pPr marL="1143000" indent="-285750">
              <a:lnSpc>
                <a:spcPct val="100000"/>
              </a:lnSpc>
              <a:spcBef>
                <a:spcPts val="1000"/>
              </a:spcBef>
              <a:buFont typeface="Arial" panose="020B0604020202020204" pitchFamily="34" charset="0"/>
              <a:buChar char="•"/>
              <a:defRPr lang="it-IT" sz="1800" spc="50" baseline="0"/>
            </a:lvl5pPr>
          </a:lstStyle>
          <a:p>
            <a:pPr lvl="0" rtl="0"/>
            <a:r>
              <a:rPr lang="it-IT"/>
              <a:t>Fai clic per aggiungere contenuto</a:t>
            </a:r>
          </a:p>
          <a:p>
            <a:pPr lvl="1" rtl="0"/>
            <a:r>
              <a:rPr lang="it-IT"/>
              <a:t>Secondo livello</a:t>
            </a:r>
          </a:p>
          <a:p>
            <a:pPr lvl="2" rtl="0"/>
            <a:r>
              <a:rPr lang="it-IT"/>
              <a:t>Terzo livello</a:t>
            </a:r>
          </a:p>
          <a:p>
            <a:pPr lvl="3" rtl="0"/>
            <a:r>
              <a:rPr lang="it-IT"/>
              <a:t>Quarto livello</a:t>
            </a:r>
          </a:p>
          <a:p>
            <a:pPr lvl="4" rtl="0"/>
            <a:r>
              <a:rPr lang="it-IT"/>
              <a:t>Quinto livello</a:t>
            </a:r>
          </a:p>
        </p:txBody>
      </p:sp>
      <p:grpSp>
        <p:nvGrpSpPr>
          <p:cNvPr id="9" name="Gruppo 8">
            <a:extLst>
              <a:ext uri="{FF2B5EF4-FFF2-40B4-BE49-F238E27FC236}">
                <a16:creationId xmlns:a16="http://schemas.microsoft.com/office/drawing/2014/main" id="{18E16CF1-2502-F2F0-2C27-2DD7979033E2}"/>
              </a:ext>
              <a:ext uri="{C183D7F6-B498-43B3-948B-1728B52AA6E4}">
                <adec:decorative xmlns:adec="http://schemas.microsoft.com/office/drawing/2017/decorative" val="1"/>
              </a:ext>
            </a:extLst>
          </p:cNvPr>
          <p:cNvGrpSpPr/>
          <p:nvPr userDrawn="1"/>
        </p:nvGrpSpPr>
        <p:grpSpPr>
          <a:xfrm>
            <a:off x="9096374" y="-25401"/>
            <a:ext cx="3095625" cy="6883401"/>
            <a:chOff x="9096375" y="-25401"/>
            <a:chExt cx="3095625" cy="6883401"/>
          </a:xfrm>
        </p:grpSpPr>
        <p:cxnSp>
          <p:nvCxnSpPr>
            <p:cNvPr id="10" name="Connettore diritto 9">
              <a:extLst>
                <a:ext uri="{FF2B5EF4-FFF2-40B4-BE49-F238E27FC236}">
                  <a16:creationId xmlns:a16="http://schemas.microsoft.com/office/drawing/2014/main" id="{6322A6FB-333C-65AE-23D8-08BCEA174D43}"/>
                </a:ext>
              </a:extLst>
            </p:cNvPr>
            <p:cNvCxnSpPr/>
            <p:nvPr userDrawn="1"/>
          </p:nvCxnSpPr>
          <p:spPr>
            <a:xfrm>
              <a:off x="9096375" y="1497012"/>
              <a:ext cx="3095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Connettore diritto 10">
              <a:extLst>
                <a:ext uri="{FF2B5EF4-FFF2-40B4-BE49-F238E27FC236}">
                  <a16:creationId xmlns:a16="http://schemas.microsoft.com/office/drawing/2014/main" id="{162BB247-4598-A983-DEBF-6F042C1DB0BC}"/>
                </a:ext>
              </a:extLst>
            </p:cNvPr>
            <p:cNvCxnSpPr>
              <a:cxnSpLocks/>
            </p:cNvCxnSpPr>
            <p:nvPr userDrawn="1"/>
          </p:nvCxnSpPr>
          <p:spPr>
            <a:xfrm flipH="1">
              <a:off x="9381744" y="-25401"/>
              <a:ext cx="2810256" cy="68834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2" name="Connettore diritto 11">
            <a:extLst>
              <a:ext uri="{FF2B5EF4-FFF2-40B4-BE49-F238E27FC236}">
                <a16:creationId xmlns:a16="http://schemas.microsoft.com/office/drawing/2014/main" id="{34E84FEE-D475-A71D-7996-5925602ECF9A}"/>
              </a:ext>
              <a:ext uri="{C183D7F6-B498-43B3-948B-1728B52AA6E4}">
                <adec:decorative xmlns:adec="http://schemas.microsoft.com/office/drawing/2017/decorative" val="1"/>
              </a:ext>
            </a:extLst>
          </p:cNvPr>
          <p:cNvCxnSpPr>
            <a:cxnSpLocks/>
          </p:cNvCxnSpPr>
          <p:nvPr userDrawn="1"/>
        </p:nvCxnSpPr>
        <p:spPr>
          <a:xfrm rot="10800000" flipH="1">
            <a:off x="-1" y="-25403"/>
            <a:ext cx="1210573" cy="20481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Segnaposto piè di pagina 4">
            <a:extLst>
              <a:ext uri="{FF2B5EF4-FFF2-40B4-BE49-F238E27FC236}">
                <a16:creationId xmlns:a16="http://schemas.microsoft.com/office/drawing/2014/main" id="{7459776D-4049-CB00-C321-0627C169BC51}"/>
              </a:ext>
            </a:extLst>
          </p:cNvPr>
          <p:cNvSpPr>
            <a:spLocks noGrp="1"/>
          </p:cNvSpPr>
          <p:nvPr>
            <p:ph type="ftr" sz="quarter" idx="11"/>
          </p:nvPr>
        </p:nvSpPr>
        <p:spPr>
          <a:xfrm>
            <a:off x="1333500" y="6356349"/>
            <a:ext cx="3819228" cy="365125"/>
          </a:xfrm>
        </p:spPr>
        <p:txBody>
          <a:bodyPr rtlCol="0"/>
          <a:lstStyle>
            <a:lvl1pPr algn="l">
              <a:defRPr lang="it-IT" sz="900"/>
            </a:lvl1pPr>
          </a:lstStyle>
          <a:p>
            <a:pPr rtl="0"/>
            <a:r>
              <a:rPr lang="it-IT"/>
              <a:t>TITOLO PRESENTAZIONE</a:t>
            </a:r>
          </a:p>
        </p:txBody>
      </p:sp>
      <p:sp>
        <p:nvSpPr>
          <p:cNvPr id="16" name="Segnaposto numero diapositiva 5">
            <a:extLst>
              <a:ext uri="{FF2B5EF4-FFF2-40B4-BE49-F238E27FC236}">
                <a16:creationId xmlns:a16="http://schemas.microsoft.com/office/drawing/2014/main" id="{EDE114AF-34C6-A062-7340-858BC27DA264}"/>
              </a:ext>
            </a:extLst>
          </p:cNvPr>
          <p:cNvSpPr>
            <a:spLocks noGrp="1"/>
          </p:cNvSpPr>
          <p:nvPr>
            <p:ph type="sldNum" sz="quarter" idx="12"/>
          </p:nvPr>
        </p:nvSpPr>
        <p:spPr>
          <a:xfrm>
            <a:off x="10373350" y="6356349"/>
            <a:ext cx="987552" cy="365125"/>
          </a:xfrm>
        </p:spPr>
        <p:txBody>
          <a:bodyPr rtlCol="0"/>
          <a:lstStyle>
            <a:lvl1pPr>
              <a:defRPr lang="it-IT" sz="900"/>
            </a:lvl1pPr>
          </a:lstStyle>
          <a:p>
            <a:pPr rtl="0"/>
            <a:fld id="{A49DFD55-3C28-40EF-9E31-A92D2E4017FF}" type="slidenum">
              <a:rPr lang="it-IT" smtClean="0"/>
              <a:pPr/>
              <a:t>‹N›</a:t>
            </a:fld>
            <a:endParaRPr lang="it-IT" dirty="0"/>
          </a:p>
        </p:txBody>
      </p:sp>
    </p:spTree>
    <p:extLst>
      <p:ext uri="{BB962C8B-B14F-4D97-AF65-F5344CB8AC3E}">
        <p14:creationId xmlns:p14="http://schemas.microsoft.com/office/powerpoint/2010/main" val="4249735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erruzione di sezione 3">
    <p:bg>
      <p:bgPr>
        <a:solidFill>
          <a:schemeClr val="tx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406400"/>
            <a:ext cx="4179570" cy="3457971"/>
          </a:xfrm>
        </p:spPr>
        <p:txBody>
          <a:bodyPr rtlCol="0" anchor="b">
            <a:noAutofit/>
          </a:bodyPr>
          <a:lstStyle>
            <a:lvl1pPr algn="l">
              <a:defRPr lang="it-IT" sz="3600" spc="150" baseline="0">
                <a:solidFill>
                  <a:schemeClr val="bg1"/>
                </a:solidFill>
              </a:defRPr>
            </a:lvl1pPr>
          </a:lstStyle>
          <a:p>
            <a:pPr rtl="0"/>
            <a:r>
              <a:rPr lang="it-IT"/>
              <a:t>FARE CLIC PER inserire il titolo</a:t>
            </a:r>
          </a:p>
        </p:txBody>
      </p:sp>
      <p:pic>
        <p:nvPicPr>
          <p:cNvPr id="4" name="Elemento grafico 3">
            <a:extLst>
              <a:ext uri="{FF2B5EF4-FFF2-40B4-BE49-F238E27FC236}">
                <a16:creationId xmlns:a16="http://schemas.microsoft.com/office/drawing/2014/main" id="{5E045004-3604-59DC-13E0-7A0B2DF78C4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828675"/>
            <a:ext cx="5876925" cy="5200650"/>
          </a:xfrm>
          <a:prstGeom prst="rect">
            <a:avLst/>
          </a:prstGeom>
        </p:spPr>
      </p:pic>
    </p:spTree>
    <p:extLst>
      <p:ext uri="{BB962C8B-B14F-4D97-AF65-F5344CB8AC3E}">
        <p14:creationId xmlns:p14="http://schemas.microsoft.com/office/powerpoint/2010/main" val="440329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ue contenuti 1">
    <p:bg>
      <p:bgPr>
        <a:solidFill>
          <a:schemeClr val="accent1"/>
        </a:solidFill>
        <a:effectLst/>
      </p:bgPr>
    </p:bg>
    <p:spTree>
      <p:nvGrpSpPr>
        <p:cNvPr id="1" name=""/>
        <p:cNvGrpSpPr/>
        <p:nvPr/>
      </p:nvGrpSpPr>
      <p:grpSpPr>
        <a:xfrm>
          <a:off x="0" y="0"/>
          <a:ext cx="0" cy="0"/>
          <a:chOff x="0" y="0"/>
          <a:chExt cx="0" cy="0"/>
        </a:xfrm>
      </p:grpSpPr>
      <p:pic>
        <p:nvPicPr>
          <p:cNvPr id="10" name="Elemento grafico 9">
            <a:extLst>
              <a:ext uri="{FF2B5EF4-FFF2-40B4-BE49-F238E27FC236}">
                <a16:creationId xmlns:a16="http://schemas.microsoft.com/office/drawing/2014/main" id="{955F7B05-9431-1FBA-415D-6CF2DF562B97}"/>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9434" t="20278" b="22673"/>
          <a:stretch/>
        </p:blipFill>
        <p:spPr>
          <a:xfrm>
            <a:off x="25785" y="0"/>
            <a:ext cx="4093633" cy="3912394"/>
          </a:xfrm>
          <a:prstGeom prst="rect">
            <a:avLst/>
          </a:prstGeom>
        </p:spPr>
      </p:pic>
      <p:sp>
        <p:nvSpPr>
          <p:cNvPr id="2" name="Titolo 1">
            <a:extLst>
              <a:ext uri="{FF2B5EF4-FFF2-40B4-BE49-F238E27FC236}">
                <a16:creationId xmlns:a16="http://schemas.microsoft.com/office/drawing/2014/main" id="{81CF3B5C-31C4-46BA-9FAD-72DF917A84DA}"/>
              </a:ext>
            </a:extLst>
          </p:cNvPr>
          <p:cNvSpPr>
            <a:spLocks noGrp="1"/>
          </p:cNvSpPr>
          <p:nvPr>
            <p:ph type="title" hasCustomPrompt="1"/>
          </p:nvPr>
        </p:nvSpPr>
        <p:spPr>
          <a:xfrm>
            <a:off x="2933700" y="568961"/>
            <a:ext cx="8420100" cy="1780860"/>
          </a:xfrm>
        </p:spPr>
        <p:txBody>
          <a:bodyPr rtlCol="0" anchor="b">
            <a:normAutofit/>
          </a:bodyPr>
          <a:lstStyle>
            <a:lvl1pPr>
              <a:defRPr lang="it-IT" sz="2800" kern="1200" spc="150" baseline="0" dirty="0">
                <a:solidFill>
                  <a:schemeClr val="tx1"/>
                </a:solidFill>
                <a:latin typeface="+mj-lt"/>
                <a:ea typeface="+mj-ea"/>
                <a:cs typeface="+mj-cs"/>
              </a:defRPr>
            </a:lvl1pPr>
          </a:lstStyle>
          <a:p>
            <a:pPr rtl="0"/>
            <a:r>
              <a:rPr lang="it-IT"/>
              <a:t>FARE CLIC PER inserire il titolo</a:t>
            </a:r>
          </a:p>
        </p:txBody>
      </p:sp>
      <p:sp>
        <p:nvSpPr>
          <p:cNvPr id="3" name="Segnaposto testo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933700" y="2797255"/>
            <a:ext cx="3924300" cy="464499"/>
          </a:xfrm>
        </p:spPr>
        <p:txBody>
          <a:bodyPr rtlCol="0" anchor="t">
            <a:normAutofit/>
          </a:bodyPr>
          <a:lstStyle>
            <a:lvl1pPr marL="0" indent="0">
              <a:buNone/>
              <a:defRPr lang="it-IT" sz="1800" b="1" kern="1200" spc="50" baseline="0" dirty="0" smtClean="0">
                <a:solidFill>
                  <a:schemeClr val="tx1"/>
                </a:solidFill>
                <a:latin typeface="+mj-lt"/>
                <a:ea typeface="+mj-ea"/>
                <a:cs typeface="+mj-cs"/>
              </a:defRPr>
            </a:lvl1pPr>
            <a:lvl2pPr marL="457200" indent="0">
              <a:buNone/>
              <a:defRPr lang="it-IT" sz="2000" b="1"/>
            </a:lvl2pPr>
            <a:lvl3pPr marL="914400" indent="0">
              <a:buNone/>
              <a:defRPr lang="it-IT" sz="1800" b="1"/>
            </a:lvl3pPr>
            <a:lvl4pPr marL="1371600" indent="0">
              <a:buNone/>
              <a:defRPr lang="it-IT" sz="1600" b="1"/>
            </a:lvl4pPr>
            <a:lvl5pPr marL="1828800" indent="0">
              <a:buNone/>
              <a:defRPr lang="it-IT" sz="1600" b="1"/>
            </a:lvl5pPr>
            <a:lvl6pPr marL="2286000" indent="0">
              <a:buNone/>
              <a:defRPr lang="it-IT" sz="1600" b="1"/>
            </a:lvl6pPr>
            <a:lvl7pPr marL="2743200" indent="0">
              <a:buNone/>
              <a:defRPr lang="it-IT" sz="1600" b="1"/>
            </a:lvl7pPr>
            <a:lvl8pPr marL="3200400" indent="0">
              <a:buNone/>
              <a:defRPr lang="it-IT" sz="1600" b="1"/>
            </a:lvl8pPr>
            <a:lvl9pPr marL="3657600" indent="0">
              <a:buNone/>
              <a:defRPr lang="it-IT" sz="1600" b="1"/>
            </a:lvl9pPr>
          </a:lstStyle>
          <a:p>
            <a:pPr lvl="0" rtl="0"/>
            <a:r>
              <a:rPr lang="it-IT"/>
              <a:t>Fare clic per inserire il testo</a:t>
            </a:r>
          </a:p>
        </p:txBody>
      </p:sp>
      <p:sp>
        <p:nvSpPr>
          <p:cNvPr id="7" name="Segnaposto contenuto 3">
            <a:extLst>
              <a:ext uri="{FF2B5EF4-FFF2-40B4-BE49-F238E27FC236}">
                <a16:creationId xmlns:a16="http://schemas.microsoft.com/office/drawing/2014/main" id="{07FF22E3-5928-787E-B062-FA18127D3BD9}"/>
              </a:ext>
            </a:extLst>
          </p:cNvPr>
          <p:cNvSpPr>
            <a:spLocks noGrp="1"/>
          </p:cNvSpPr>
          <p:nvPr>
            <p:ph sz="half" idx="13" hasCustomPrompt="1"/>
          </p:nvPr>
        </p:nvSpPr>
        <p:spPr>
          <a:xfrm>
            <a:off x="2933700" y="3251596"/>
            <a:ext cx="3943627" cy="3234264"/>
          </a:xfrm>
        </p:spPr>
        <p:txBody>
          <a:bodyPr tIns="0" rtlCol="0">
            <a:normAutofit/>
          </a:bodyPr>
          <a:lstStyle>
            <a:lvl1pPr marL="0" indent="0">
              <a:lnSpc>
                <a:spcPct val="100000"/>
              </a:lnSpc>
              <a:buFont typeface="Arial" panose="020B0604020202020204" pitchFamily="34" charset="0"/>
              <a:buNone/>
              <a:defRPr lang="it-IT" sz="1800" b="0" spc="50" baseline="0"/>
            </a:lvl1pPr>
            <a:lvl2pPr marL="283464" indent="-285750">
              <a:lnSpc>
                <a:spcPct val="100000"/>
              </a:lnSpc>
              <a:spcBef>
                <a:spcPts val="1000"/>
              </a:spcBef>
              <a:buFont typeface="Arial" panose="020B0604020202020204" pitchFamily="34" charset="0"/>
              <a:buChar char="•"/>
              <a:defRPr lang="it-IT" sz="1800" spc="50" baseline="0"/>
            </a:lvl2pPr>
            <a:lvl3pPr marL="566928" indent="-285750">
              <a:lnSpc>
                <a:spcPct val="100000"/>
              </a:lnSpc>
              <a:spcBef>
                <a:spcPts val="1000"/>
              </a:spcBef>
              <a:buFont typeface="Arial" panose="020B0604020202020204" pitchFamily="34" charset="0"/>
              <a:buChar char="•"/>
              <a:defRPr lang="it-IT" sz="1800" spc="50" baseline="0"/>
            </a:lvl3pPr>
            <a:lvl4pPr marL="859536" indent="-285750">
              <a:lnSpc>
                <a:spcPct val="100000"/>
              </a:lnSpc>
              <a:spcBef>
                <a:spcPts val="1000"/>
              </a:spcBef>
              <a:buFont typeface="Arial" panose="020B0604020202020204" pitchFamily="34" charset="0"/>
              <a:buChar char="•"/>
              <a:defRPr lang="it-IT" sz="1800" spc="50" baseline="0"/>
            </a:lvl4pPr>
            <a:lvl5pPr marL="1143000" indent="-285750">
              <a:lnSpc>
                <a:spcPct val="100000"/>
              </a:lnSpc>
              <a:spcBef>
                <a:spcPts val="1000"/>
              </a:spcBef>
              <a:buFont typeface="Arial" panose="020B0604020202020204" pitchFamily="34" charset="0"/>
              <a:buChar char="•"/>
              <a:defRPr lang="it-IT" sz="1800" spc="50" baseline="0"/>
            </a:lvl5pPr>
          </a:lstStyle>
          <a:p>
            <a:pPr lvl="0" rtl="0"/>
            <a:r>
              <a:rPr lang="it-IT"/>
              <a:t>Fai clic per aggiungere contenuto</a:t>
            </a:r>
          </a:p>
          <a:p>
            <a:pPr lvl="1" rtl="0"/>
            <a:r>
              <a:rPr lang="it-IT"/>
              <a:t>Secondo livello</a:t>
            </a:r>
          </a:p>
          <a:p>
            <a:pPr lvl="2" rtl="0"/>
            <a:r>
              <a:rPr lang="it-IT"/>
              <a:t>Terzo livello</a:t>
            </a:r>
          </a:p>
          <a:p>
            <a:pPr lvl="3" rtl="0"/>
            <a:r>
              <a:rPr lang="it-IT"/>
              <a:t>Quarto livello</a:t>
            </a:r>
          </a:p>
          <a:p>
            <a:pPr lvl="4" rtl="0"/>
            <a:r>
              <a:rPr lang="it-IT"/>
              <a:t>Quinto livello</a:t>
            </a:r>
          </a:p>
        </p:txBody>
      </p:sp>
      <p:sp>
        <p:nvSpPr>
          <p:cNvPr id="5" name="Segnaposto testo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410173" y="2797255"/>
            <a:ext cx="3943627" cy="464499"/>
          </a:xfrm>
        </p:spPr>
        <p:txBody>
          <a:bodyPr rtlCol="0" anchor="t">
            <a:normAutofit/>
          </a:bodyPr>
          <a:lstStyle>
            <a:lvl1pPr marL="0" indent="0">
              <a:buNone/>
              <a:defRPr lang="it-IT" sz="1800" b="1" kern="1200" spc="50" baseline="0" dirty="0" smtClean="0">
                <a:solidFill>
                  <a:schemeClr val="tx1"/>
                </a:solidFill>
                <a:latin typeface="+mj-lt"/>
                <a:ea typeface="+mj-ea"/>
                <a:cs typeface="+mj-cs"/>
              </a:defRPr>
            </a:lvl1pPr>
            <a:lvl2pPr marL="457200" indent="0">
              <a:buNone/>
              <a:defRPr lang="it-IT" sz="2000" b="1"/>
            </a:lvl2pPr>
            <a:lvl3pPr marL="914400" indent="0">
              <a:buNone/>
              <a:defRPr lang="it-IT" sz="1800" b="1"/>
            </a:lvl3pPr>
            <a:lvl4pPr marL="1371600" indent="0">
              <a:buNone/>
              <a:defRPr lang="it-IT" sz="1600" b="1"/>
            </a:lvl4pPr>
            <a:lvl5pPr marL="1828800" indent="0">
              <a:buNone/>
              <a:defRPr lang="it-IT" sz="1600" b="1"/>
            </a:lvl5pPr>
            <a:lvl6pPr marL="2286000" indent="0">
              <a:buNone/>
              <a:defRPr lang="it-IT" sz="1600" b="1"/>
            </a:lvl6pPr>
            <a:lvl7pPr marL="2743200" indent="0">
              <a:buNone/>
              <a:defRPr lang="it-IT" sz="1600" b="1"/>
            </a:lvl7pPr>
            <a:lvl8pPr marL="3200400" indent="0">
              <a:buNone/>
              <a:defRPr lang="it-IT" sz="1600" b="1"/>
            </a:lvl8pPr>
            <a:lvl9pPr marL="3657600" indent="0">
              <a:buNone/>
              <a:defRPr lang="it-IT" sz="1600" b="1"/>
            </a:lvl9pPr>
          </a:lstStyle>
          <a:p>
            <a:pPr lvl="0" rtl="0"/>
            <a:r>
              <a:rPr lang="it-IT"/>
              <a:t>Fare clic per inserire il testo</a:t>
            </a:r>
          </a:p>
        </p:txBody>
      </p:sp>
      <p:sp>
        <p:nvSpPr>
          <p:cNvPr id="9" name="Segnaposto contenuto 3">
            <a:extLst>
              <a:ext uri="{FF2B5EF4-FFF2-40B4-BE49-F238E27FC236}">
                <a16:creationId xmlns:a16="http://schemas.microsoft.com/office/drawing/2014/main" id="{178E4D0B-96F1-45F3-6B2A-5FA31A37257F}"/>
              </a:ext>
            </a:extLst>
          </p:cNvPr>
          <p:cNvSpPr>
            <a:spLocks noGrp="1"/>
          </p:cNvSpPr>
          <p:nvPr>
            <p:ph sz="half" idx="14" hasCustomPrompt="1"/>
          </p:nvPr>
        </p:nvSpPr>
        <p:spPr>
          <a:xfrm>
            <a:off x="7410173" y="3251595"/>
            <a:ext cx="3943627" cy="3234264"/>
          </a:xfrm>
        </p:spPr>
        <p:txBody>
          <a:bodyPr tIns="0" rtlCol="0">
            <a:normAutofit/>
          </a:bodyPr>
          <a:lstStyle>
            <a:lvl1pPr marL="0" indent="0">
              <a:lnSpc>
                <a:spcPct val="100000"/>
              </a:lnSpc>
              <a:buFont typeface="Arial" panose="020B0604020202020204" pitchFamily="34" charset="0"/>
              <a:buNone/>
              <a:defRPr lang="it-IT" sz="1800" b="0" spc="50" baseline="0"/>
            </a:lvl1pPr>
            <a:lvl2pPr marL="283464" indent="-285750">
              <a:lnSpc>
                <a:spcPct val="100000"/>
              </a:lnSpc>
              <a:spcBef>
                <a:spcPts val="1000"/>
              </a:spcBef>
              <a:buFont typeface="Arial" panose="020B0604020202020204" pitchFamily="34" charset="0"/>
              <a:buChar char="•"/>
              <a:defRPr lang="it-IT" sz="1800" spc="50" baseline="0"/>
            </a:lvl2pPr>
            <a:lvl3pPr marL="566928" indent="-285750">
              <a:lnSpc>
                <a:spcPct val="100000"/>
              </a:lnSpc>
              <a:spcBef>
                <a:spcPts val="1000"/>
              </a:spcBef>
              <a:buFont typeface="Arial" panose="020B0604020202020204" pitchFamily="34" charset="0"/>
              <a:buChar char="•"/>
              <a:defRPr lang="it-IT" sz="1800" spc="50" baseline="0"/>
            </a:lvl3pPr>
            <a:lvl4pPr marL="859536" indent="-285750">
              <a:lnSpc>
                <a:spcPct val="100000"/>
              </a:lnSpc>
              <a:spcBef>
                <a:spcPts val="1000"/>
              </a:spcBef>
              <a:buFont typeface="Arial" panose="020B0604020202020204" pitchFamily="34" charset="0"/>
              <a:buChar char="•"/>
              <a:defRPr lang="it-IT" sz="1800" spc="50" baseline="0"/>
            </a:lvl4pPr>
            <a:lvl5pPr marL="1143000" indent="-285750">
              <a:lnSpc>
                <a:spcPct val="100000"/>
              </a:lnSpc>
              <a:spcBef>
                <a:spcPts val="1000"/>
              </a:spcBef>
              <a:buFont typeface="Arial" panose="020B0604020202020204" pitchFamily="34" charset="0"/>
              <a:buChar char="•"/>
              <a:defRPr lang="it-IT" sz="1800" spc="50" baseline="0"/>
            </a:lvl5pPr>
          </a:lstStyle>
          <a:p>
            <a:pPr lvl="0" rtl="0"/>
            <a:r>
              <a:rPr lang="it-IT"/>
              <a:t>Fai clic per aggiungere contenuto</a:t>
            </a:r>
          </a:p>
          <a:p>
            <a:pPr lvl="1" rtl="0"/>
            <a:r>
              <a:rPr lang="it-IT"/>
              <a:t>Secondo livello</a:t>
            </a:r>
          </a:p>
          <a:p>
            <a:pPr lvl="2" rtl="0"/>
            <a:r>
              <a:rPr lang="it-IT"/>
              <a:t>Terzo livello</a:t>
            </a:r>
          </a:p>
          <a:p>
            <a:pPr lvl="3" rtl="0"/>
            <a:r>
              <a:rPr lang="it-IT"/>
              <a:t>Quarto livello</a:t>
            </a:r>
          </a:p>
          <a:p>
            <a:pPr lvl="4" rtl="0"/>
            <a:r>
              <a:rPr lang="it-IT"/>
              <a:t>Quinto livello</a:t>
            </a:r>
          </a:p>
        </p:txBody>
      </p:sp>
      <p:sp>
        <p:nvSpPr>
          <p:cNvPr id="13" name="Segnaposto piè di pagina 4">
            <a:extLst>
              <a:ext uri="{FF2B5EF4-FFF2-40B4-BE49-F238E27FC236}">
                <a16:creationId xmlns:a16="http://schemas.microsoft.com/office/drawing/2014/main" id="{5F41582C-9AD2-F126-40F3-D43E77D158C8}"/>
              </a:ext>
            </a:extLst>
          </p:cNvPr>
          <p:cNvSpPr>
            <a:spLocks noGrp="1"/>
          </p:cNvSpPr>
          <p:nvPr>
            <p:ph type="ftr" sz="quarter" idx="11"/>
          </p:nvPr>
        </p:nvSpPr>
        <p:spPr>
          <a:xfrm>
            <a:off x="2969260" y="6356349"/>
            <a:ext cx="3819228" cy="365125"/>
          </a:xfrm>
        </p:spPr>
        <p:txBody>
          <a:bodyPr rtlCol="0"/>
          <a:lstStyle>
            <a:lvl1pPr algn="l">
              <a:defRPr lang="it-IT" sz="900"/>
            </a:lvl1pPr>
          </a:lstStyle>
          <a:p>
            <a:pPr rtl="0"/>
            <a:r>
              <a:rPr lang="it-IT"/>
              <a:t>TITOLO PRESENTAZIONE</a:t>
            </a:r>
          </a:p>
        </p:txBody>
      </p:sp>
      <p:sp>
        <p:nvSpPr>
          <p:cNvPr id="14" name="Segnaposto numero diapositiva 5">
            <a:extLst>
              <a:ext uri="{FF2B5EF4-FFF2-40B4-BE49-F238E27FC236}">
                <a16:creationId xmlns:a16="http://schemas.microsoft.com/office/drawing/2014/main" id="{341F76B1-7BEF-7A88-1394-1164BFF082E5}"/>
              </a:ext>
            </a:extLst>
          </p:cNvPr>
          <p:cNvSpPr>
            <a:spLocks noGrp="1"/>
          </p:cNvSpPr>
          <p:nvPr>
            <p:ph type="sldNum" sz="quarter" idx="12"/>
          </p:nvPr>
        </p:nvSpPr>
        <p:spPr>
          <a:xfrm>
            <a:off x="10373350" y="6356349"/>
            <a:ext cx="987552" cy="365125"/>
          </a:xfrm>
        </p:spPr>
        <p:txBody>
          <a:bodyPr rtlCol="0"/>
          <a:lstStyle>
            <a:lvl1pPr>
              <a:defRPr lang="it-IT" sz="900"/>
            </a:lvl1pPr>
          </a:lstStyle>
          <a:p>
            <a:pPr rtl="0"/>
            <a:fld id="{A49DFD55-3C28-40EF-9E31-A92D2E4017FF}" type="slidenum">
              <a:rPr lang="it-IT" smtClean="0"/>
              <a:pPr/>
              <a:t>‹N›</a:t>
            </a:fld>
            <a:endParaRPr lang="it-IT" dirty="0"/>
          </a:p>
        </p:txBody>
      </p:sp>
    </p:spTree>
    <p:extLst>
      <p:ext uri="{BB962C8B-B14F-4D97-AF65-F5344CB8AC3E}">
        <p14:creationId xmlns:p14="http://schemas.microsoft.com/office/powerpoint/2010/main" val="284012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ue contenuti 2">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1CF3B5C-31C4-46BA-9FAD-72DF917A84DA}"/>
              </a:ext>
            </a:extLst>
          </p:cNvPr>
          <p:cNvSpPr>
            <a:spLocks noGrp="1"/>
          </p:cNvSpPr>
          <p:nvPr>
            <p:ph type="title" hasCustomPrompt="1"/>
          </p:nvPr>
        </p:nvSpPr>
        <p:spPr>
          <a:xfrm>
            <a:off x="1341120" y="558801"/>
            <a:ext cx="9953308" cy="1780860"/>
          </a:xfrm>
        </p:spPr>
        <p:txBody>
          <a:bodyPr rtlCol="0" anchor="b">
            <a:normAutofit/>
          </a:bodyPr>
          <a:lstStyle>
            <a:lvl1pPr>
              <a:defRPr lang="it-IT" sz="2800" kern="1200" spc="150" baseline="0" dirty="0">
                <a:solidFill>
                  <a:schemeClr val="tx1"/>
                </a:solidFill>
                <a:latin typeface="+mj-lt"/>
                <a:ea typeface="+mj-ea"/>
                <a:cs typeface="+mj-cs"/>
              </a:defRPr>
            </a:lvl1pPr>
          </a:lstStyle>
          <a:p>
            <a:pPr rtl="0"/>
            <a:r>
              <a:rPr lang="it-IT"/>
              <a:t>FARE CLIC PER inserire il titolo</a:t>
            </a:r>
          </a:p>
        </p:txBody>
      </p:sp>
      <p:grpSp>
        <p:nvGrpSpPr>
          <p:cNvPr id="10" name="Gruppo 9">
            <a:extLst>
              <a:ext uri="{FF2B5EF4-FFF2-40B4-BE49-F238E27FC236}">
                <a16:creationId xmlns:a16="http://schemas.microsoft.com/office/drawing/2014/main" id="{6A217F83-0BDB-C70B-29FE-2651DE191533}"/>
              </a:ext>
              <a:ext uri="{C183D7F6-B498-43B3-948B-1728B52AA6E4}">
                <adec:decorative xmlns:adec="http://schemas.microsoft.com/office/drawing/2017/decorative" val="1"/>
              </a:ext>
            </a:extLst>
          </p:cNvPr>
          <p:cNvGrpSpPr/>
          <p:nvPr userDrawn="1"/>
        </p:nvGrpSpPr>
        <p:grpSpPr>
          <a:xfrm>
            <a:off x="4429817" y="0"/>
            <a:ext cx="7762183" cy="2754814"/>
            <a:chOff x="7334250" y="0"/>
            <a:chExt cx="4857750" cy="1724025"/>
          </a:xfrm>
        </p:grpSpPr>
        <p:cxnSp>
          <p:nvCxnSpPr>
            <p:cNvPr id="11" name="Connettore diritto 10">
              <a:extLst>
                <a:ext uri="{FF2B5EF4-FFF2-40B4-BE49-F238E27FC236}">
                  <a16:creationId xmlns:a16="http://schemas.microsoft.com/office/drawing/2014/main" id="{E0C62368-3F79-C078-7086-B23D2F5A09F8}"/>
                </a:ext>
              </a:extLst>
            </p:cNvPr>
            <p:cNvCxnSpPr/>
            <p:nvPr userDrawn="1"/>
          </p:nvCxnSpPr>
          <p:spPr>
            <a:xfrm flipH="1" flipV="1">
              <a:off x="7334250" y="0"/>
              <a:ext cx="485775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nettore diritto 11">
              <a:extLst>
                <a:ext uri="{FF2B5EF4-FFF2-40B4-BE49-F238E27FC236}">
                  <a16:creationId xmlns:a16="http://schemas.microsoft.com/office/drawing/2014/main" id="{609BDD71-BF2E-BDB0-A625-D8371AEA1CAB}"/>
                </a:ext>
              </a:extLst>
            </p:cNvPr>
            <p:cNvCxnSpPr>
              <a:cxnSpLocks/>
            </p:cNvCxnSpPr>
            <p:nvPr userDrawn="1"/>
          </p:nvCxnSpPr>
          <p:spPr>
            <a:xfrm>
              <a:off x="11487150" y="0"/>
              <a:ext cx="704850" cy="1724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 name="Segnaposto testo 2">
            <a:extLst>
              <a:ext uri="{FF2B5EF4-FFF2-40B4-BE49-F238E27FC236}">
                <a16:creationId xmlns:a16="http://schemas.microsoft.com/office/drawing/2014/main" id="{83354B96-CD25-BE1C-8CA2-3825F820B759}"/>
              </a:ext>
            </a:extLst>
          </p:cNvPr>
          <p:cNvSpPr>
            <a:spLocks noGrp="1"/>
          </p:cNvSpPr>
          <p:nvPr>
            <p:ph type="body" idx="1" hasCustomPrompt="1"/>
          </p:nvPr>
        </p:nvSpPr>
        <p:spPr>
          <a:xfrm>
            <a:off x="1341120" y="2960877"/>
            <a:ext cx="2722880" cy="351284"/>
          </a:xfrm>
        </p:spPr>
        <p:txBody>
          <a:bodyPr rtlCol="0" anchor="t">
            <a:normAutofit/>
          </a:bodyPr>
          <a:lstStyle>
            <a:lvl1pPr marL="0" indent="0">
              <a:buNone/>
              <a:defRPr lang="it-IT" sz="1800" b="1" kern="1200" spc="50" baseline="0" dirty="0" smtClean="0">
                <a:solidFill>
                  <a:schemeClr val="tx1"/>
                </a:solidFill>
                <a:latin typeface="+mj-lt"/>
                <a:ea typeface="+mj-ea"/>
                <a:cs typeface="+mj-cs"/>
              </a:defRPr>
            </a:lvl1pPr>
            <a:lvl2pPr marL="457200" indent="0">
              <a:buNone/>
              <a:defRPr lang="it-IT" sz="2000" b="1"/>
            </a:lvl2pPr>
            <a:lvl3pPr marL="914400" indent="0">
              <a:buNone/>
              <a:defRPr lang="it-IT" sz="1800" b="1"/>
            </a:lvl3pPr>
            <a:lvl4pPr marL="1371600" indent="0">
              <a:buNone/>
              <a:defRPr lang="it-IT" sz="1600" b="1"/>
            </a:lvl4pPr>
            <a:lvl5pPr marL="1828800" indent="0">
              <a:buNone/>
              <a:defRPr lang="it-IT" sz="1600" b="1"/>
            </a:lvl5pPr>
            <a:lvl6pPr marL="2286000" indent="0">
              <a:buNone/>
              <a:defRPr lang="it-IT" sz="1600" b="1"/>
            </a:lvl6pPr>
            <a:lvl7pPr marL="2743200" indent="0">
              <a:buNone/>
              <a:defRPr lang="it-IT" sz="1600" b="1"/>
            </a:lvl7pPr>
            <a:lvl8pPr marL="3200400" indent="0">
              <a:buNone/>
              <a:defRPr lang="it-IT" sz="1600" b="1"/>
            </a:lvl8pPr>
            <a:lvl9pPr marL="3657600" indent="0">
              <a:buNone/>
              <a:defRPr lang="it-IT" sz="1600" b="1"/>
            </a:lvl9pPr>
          </a:lstStyle>
          <a:p>
            <a:pPr lvl="0" rtl="0"/>
            <a:r>
              <a:rPr lang="it-IT"/>
              <a:t>Fare clic per inserire il testo</a:t>
            </a:r>
          </a:p>
        </p:txBody>
      </p:sp>
      <p:sp>
        <p:nvSpPr>
          <p:cNvPr id="5" name="Segnaposto contenuto 3">
            <a:extLst>
              <a:ext uri="{FF2B5EF4-FFF2-40B4-BE49-F238E27FC236}">
                <a16:creationId xmlns:a16="http://schemas.microsoft.com/office/drawing/2014/main" id="{CDD81865-54C7-7674-4B2E-041D05C1D146}"/>
              </a:ext>
            </a:extLst>
          </p:cNvPr>
          <p:cNvSpPr>
            <a:spLocks noGrp="1"/>
          </p:cNvSpPr>
          <p:nvPr>
            <p:ph sz="half" idx="15" hasCustomPrompt="1"/>
          </p:nvPr>
        </p:nvSpPr>
        <p:spPr>
          <a:xfrm>
            <a:off x="1341120" y="3392035"/>
            <a:ext cx="2722880" cy="2907164"/>
          </a:xfrm>
        </p:spPr>
        <p:txBody>
          <a:bodyPr tIns="0" rtlCol="0">
            <a:normAutofit/>
          </a:bodyPr>
          <a:lstStyle>
            <a:lvl1pPr marL="283464" indent="-283464">
              <a:lnSpc>
                <a:spcPct val="100000"/>
              </a:lnSpc>
              <a:buFont typeface="+mj-lt"/>
              <a:buAutoNum type="arabicPeriod"/>
              <a:defRPr lang="it-IT" sz="1800" b="0" spc="50" baseline="0"/>
            </a:lvl1pPr>
            <a:lvl2pPr marL="566928" indent="-342900">
              <a:lnSpc>
                <a:spcPct val="100000"/>
              </a:lnSpc>
              <a:spcBef>
                <a:spcPts val="1000"/>
              </a:spcBef>
              <a:buFont typeface="+mj-lt"/>
              <a:buAutoNum type="alphaLcPeriod"/>
              <a:defRPr lang="it-IT" sz="1800" spc="50" baseline="0"/>
            </a:lvl2pPr>
            <a:lvl3pPr marL="850392" indent="-342900">
              <a:lnSpc>
                <a:spcPct val="100000"/>
              </a:lnSpc>
              <a:spcBef>
                <a:spcPts val="1000"/>
              </a:spcBef>
              <a:buFont typeface="+mj-lt"/>
              <a:buAutoNum type="arabicParenR"/>
              <a:defRPr lang="it-IT" sz="1800" spc="50" baseline="0"/>
            </a:lvl3pPr>
            <a:lvl4pPr marL="1042416" indent="-342900">
              <a:lnSpc>
                <a:spcPct val="100000"/>
              </a:lnSpc>
              <a:spcBef>
                <a:spcPts val="1000"/>
              </a:spcBef>
              <a:buFont typeface="+mj-lt"/>
              <a:buAutoNum type="alphaLcParenR"/>
              <a:defRPr lang="it-IT" sz="1800" spc="50" baseline="0"/>
            </a:lvl4pPr>
            <a:lvl5pPr marL="1074420" indent="-400050">
              <a:lnSpc>
                <a:spcPct val="100000"/>
              </a:lnSpc>
              <a:spcBef>
                <a:spcPts val="1000"/>
              </a:spcBef>
              <a:buFont typeface="+mj-lt"/>
              <a:buAutoNum type="romanLcPeriod"/>
              <a:defRPr lang="it-IT" sz="1800" spc="50" baseline="0"/>
            </a:lvl5pPr>
          </a:lstStyle>
          <a:p>
            <a:pPr lvl="0" rtl="0"/>
            <a:r>
              <a:rPr lang="it-IT"/>
              <a:t>Fai clic per aggiungere contenuto</a:t>
            </a:r>
          </a:p>
          <a:p>
            <a:pPr lvl="1" rtl="0"/>
            <a:r>
              <a:rPr lang="it-IT"/>
              <a:t>Secondo livello</a:t>
            </a:r>
          </a:p>
          <a:p>
            <a:pPr lvl="2" rtl="0"/>
            <a:r>
              <a:rPr lang="it-IT"/>
              <a:t>Terzo livello</a:t>
            </a:r>
          </a:p>
          <a:p>
            <a:pPr lvl="3" rtl="0"/>
            <a:r>
              <a:rPr lang="it-IT"/>
              <a:t>Quarto livello</a:t>
            </a:r>
          </a:p>
        </p:txBody>
      </p:sp>
      <p:sp>
        <p:nvSpPr>
          <p:cNvPr id="17" name="Segnaposto testo 2">
            <a:extLst>
              <a:ext uri="{FF2B5EF4-FFF2-40B4-BE49-F238E27FC236}">
                <a16:creationId xmlns:a16="http://schemas.microsoft.com/office/drawing/2014/main" id="{6F39BA57-7F1C-623F-BC7F-B689C5AC33EA}"/>
              </a:ext>
            </a:extLst>
          </p:cNvPr>
          <p:cNvSpPr>
            <a:spLocks noGrp="1"/>
          </p:cNvSpPr>
          <p:nvPr>
            <p:ph type="body" idx="10" hasCustomPrompt="1"/>
          </p:nvPr>
        </p:nvSpPr>
        <p:spPr>
          <a:xfrm>
            <a:off x="4754881" y="2960877"/>
            <a:ext cx="5516880" cy="351284"/>
          </a:xfrm>
        </p:spPr>
        <p:txBody>
          <a:bodyPr rtlCol="0" anchor="t">
            <a:normAutofit/>
          </a:bodyPr>
          <a:lstStyle>
            <a:lvl1pPr marL="0" indent="0">
              <a:buNone/>
              <a:defRPr lang="it-IT" sz="1800" b="1" kern="1200" spc="50" baseline="0" dirty="0" smtClean="0">
                <a:solidFill>
                  <a:schemeClr val="tx1"/>
                </a:solidFill>
                <a:latin typeface="+mj-lt"/>
                <a:ea typeface="+mj-ea"/>
                <a:cs typeface="+mj-cs"/>
              </a:defRPr>
            </a:lvl1pPr>
            <a:lvl2pPr marL="457200" indent="0">
              <a:buNone/>
              <a:defRPr lang="it-IT" sz="2000" b="1"/>
            </a:lvl2pPr>
            <a:lvl3pPr marL="914400" indent="0">
              <a:buNone/>
              <a:defRPr lang="it-IT" sz="1800" b="1"/>
            </a:lvl3pPr>
            <a:lvl4pPr marL="1371600" indent="0">
              <a:buNone/>
              <a:defRPr lang="it-IT" sz="1600" b="1"/>
            </a:lvl4pPr>
            <a:lvl5pPr marL="1828800" indent="0">
              <a:buNone/>
              <a:defRPr lang="it-IT" sz="1600" b="1"/>
            </a:lvl5pPr>
            <a:lvl6pPr marL="2286000" indent="0">
              <a:buNone/>
              <a:defRPr lang="it-IT" sz="1600" b="1"/>
            </a:lvl6pPr>
            <a:lvl7pPr marL="2743200" indent="0">
              <a:buNone/>
              <a:defRPr lang="it-IT" sz="1600" b="1"/>
            </a:lvl7pPr>
            <a:lvl8pPr marL="3200400" indent="0">
              <a:buNone/>
              <a:defRPr lang="it-IT" sz="1600" b="1"/>
            </a:lvl8pPr>
            <a:lvl9pPr marL="3657600" indent="0">
              <a:buNone/>
              <a:defRPr lang="it-IT" sz="1600" b="1"/>
            </a:lvl9pPr>
          </a:lstStyle>
          <a:p>
            <a:pPr lvl="0" rtl="0"/>
            <a:r>
              <a:rPr lang="it-IT"/>
              <a:t>Fare clic per inserire il testo</a:t>
            </a:r>
          </a:p>
        </p:txBody>
      </p:sp>
      <p:sp>
        <p:nvSpPr>
          <p:cNvPr id="3" name="Segnaposto contenuto 3">
            <a:extLst>
              <a:ext uri="{FF2B5EF4-FFF2-40B4-BE49-F238E27FC236}">
                <a16:creationId xmlns:a16="http://schemas.microsoft.com/office/drawing/2014/main" id="{94BF07A4-5A33-0B3C-A378-AB2435F1D5FF}"/>
              </a:ext>
            </a:extLst>
          </p:cNvPr>
          <p:cNvSpPr>
            <a:spLocks noGrp="1"/>
          </p:cNvSpPr>
          <p:nvPr>
            <p:ph sz="half" idx="14" hasCustomPrompt="1"/>
          </p:nvPr>
        </p:nvSpPr>
        <p:spPr>
          <a:xfrm>
            <a:off x="4754881" y="3324859"/>
            <a:ext cx="5506720" cy="3031489"/>
          </a:xfrm>
        </p:spPr>
        <p:txBody>
          <a:bodyPr tIns="0" rtlCol="0">
            <a:normAutofit/>
          </a:bodyPr>
          <a:lstStyle>
            <a:lvl1pPr marL="0" indent="0">
              <a:lnSpc>
                <a:spcPct val="100000"/>
              </a:lnSpc>
              <a:buFont typeface="Arial" panose="020B0604020202020204" pitchFamily="34" charset="0"/>
              <a:buNone/>
              <a:defRPr lang="it-IT" sz="1800" b="0" spc="50" baseline="0"/>
            </a:lvl1pPr>
            <a:lvl2pPr marL="283464" indent="-285750">
              <a:lnSpc>
                <a:spcPct val="100000"/>
              </a:lnSpc>
              <a:spcBef>
                <a:spcPts val="1000"/>
              </a:spcBef>
              <a:buFont typeface="Arial" panose="020B0604020202020204" pitchFamily="34" charset="0"/>
              <a:buChar char="•"/>
              <a:defRPr lang="it-IT" sz="1800" spc="50" baseline="0"/>
            </a:lvl2pPr>
            <a:lvl3pPr marL="566928" indent="-285750">
              <a:lnSpc>
                <a:spcPct val="100000"/>
              </a:lnSpc>
              <a:spcBef>
                <a:spcPts val="1000"/>
              </a:spcBef>
              <a:buFont typeface="Arial" panose="020B0604020202020204" pitchFamily="34" charset="0"/>
              <a:buChar char="•"/>
              <a:defRPr lang="it-IT" sz="1800" spc="50" baseline="0"/>
            </a:lvl3pPr>
            <a:lvl4pPr marL="859536" indent="-285750">
              <a:lnSpc>
                <a:spcPct val="100000"/>
              </a:lnSpc>
              <a:spcBef>
                <a:spcPts val="1000"/>
              </a:spcBef>
              <a:buFont typeface="Arial" panose="020B0604020202020204" pitchFamily="34" charset="0"/>
              <a:buChar char="•"/>
              <a:defRPr lang="it-IT" sz="1800" spc="50" baseline="0"/>
            </a:lvl4pPr>
            <a:lvl5pPr marL="1143000" indent="-285750">
              <a:lnSpc>
                <a:spcPct val="100000"/>
              </a:lnSpc>
              <a:spcBef>
                <a:spcPts val="1000"/>
              </a:spcBef>
              <a:buFont typeface="Arial" panose="020B0604020202020204" pitchFamily="34" charset="0"/>
              <a:buChar char="•"/>
              <a:defRPr lang="it-IT" sz="1800" spc="50" baseline="0"/>
            </a:lvl5pPr>
          </a:lstStyle>
          <a:p>
            <a:pPr lvl="0" rtl="0"/>
            <a:r>
              <a:rPr lang="it-IT"/>
              <a:t>Fai clic per aggiungere contenuto</a:t>
            </a:r>
          </a:p>
          <a:p>
            <a:pPr lvl="1" rtl="0"/>
            <a:r>
              <a:rPr lang="it-IT"/>
              <a:t>Secondo livello</a:t>
            </a:r>
          </a:p>
          <a:p>
            <a:pPr lvl="2" rtl="0"/>
            <a:r>
              <a:rPr lang="it-IT"/>
              <a:t>Terzo livello</a:t>
            </a:r>
          </a:p>
          <a:p>
            <a:pPr lvl="3" rtl="0"/>
            <a:r>
              <a:rPr lang="it-IT"/>
              <a:t>Quarto livello</a:t>
            </a:r>
          </a:p>
          <a:p>
            <a:pPr lvl="4" rtl="0"/>
            <a:r>
              <a:rPr lang="it-IT"/>
              <a:t>Quinto livello</a:t>
            </a:r>
          </a:p>
        </p:txBody>
      </p:sp>
      <p:sp>
        <p:nvSpPr>
          <p:cNvPr id="19" name="Segnaposto piè di pagina 4">
            <a:extLst>
              <a:ext uri="{FF2B5EF4-FFF2-40B4-BE49-F238E27FC236}">
                <a16:creationId xmlns:a16="http://schemas.microsoft.com/office/drawing/2014/main" id="{63DC63A6-41FE-6C2D-9A53-0AE4A6DBF39B}"/>
              </a:ext>
            </a:extLst>
          </p:cNvPr>
          <p:cNvSpPr>
            <a:spLocks noGrp="1"/>
          </p:cNvSpPr>
          <p:nvPr>
            <p:ph type="ftr" sz="quarter" idx="12"/>
          </p:nvPr>
        </p:nvSpPr>
        <p:spPr>
          <a:xfrm>
            <a:off x="1333500" y="6356349"/>
            <a:ext cx="3819228" cy="365125"/>
          </a:xfrm>
        </p:spPr>
        <p:txBody>
          <a:bodyPr rtlCol="0"/>
          <a:lstStyle>
            <a:lvl1pPr algn="l">
              <a:defRPr lang="it-IT" sz="900"/>
            </a:lvl1pPr>
          </a:lstStyle>
          <a:p>
            <a:pPr rtl="0"/>
            <a:r>
              <a:rPr lang="it-IT"/>
              <a:t>TITOLO PRESENTAZIONE</a:t>
            </a:r>
          </a:p>
        </p:txBody>
      </p:sp>
      <p:sp>
        <p:nvSpPr>
          <p:cNvPr id="20" name="Segnaposto numero diapositiva 5">
            <a:extLst>
              <a:ext uri="{FF2B5EF4-FFF2-40B4-BE49-F238E27FC236}">
                <a16:creationId xmlns:a16="http://schemas.microsoft.com/office/drawing/2014/main" id="{0B5130EC-B05B-5489-FBEC-DBEB6D1E737D}"/>
              </a:ext>
            </a:extLst>
          </p:cNvPr>
          <p:cNvSpPr>
            <a:spLocks noGrp="1"/>
          </p:cNvSpPr>
          <p:nvPr>
            <p:ph type="sldNum" sz="quarter" idx="13"/>
          </p:nvPr>
        </p:nvSpPr>
        <p:spPr>
          <a:xfrm>
            <a:off x="10373350" y="6356349"/>
            <a:ext cx="987552" cy="365125"/>
          </a:xfrm>
        </p:spPr>
        <p:txBody>
          <a:bodyPr rtlCol="0"/>
          <a:lstStyle>
            <a:lvl1pPr>
              <a:defRPr lang="it-IT" sz="900"/>
            </a:lvl1pPr>
          </a:lstStyle>
          <a:p>
            <a:pPr rtl="0"/>
            <a:fld id="{A49DFD55-3C28-40EF-9E31-A92D2E4017FF}" type="slidenum">
              <a:rPr lang="it-IT" smtClean="0"/>
              <a:pPr/>
              <a:t>‹N›</a:t>
            </a:fld>
            <a:endParaRPr lang="it-IT" dirty="0"/>
          </a:p>
        </p:txBody>
      </p:sp>
    </p:spTree>
    <p:extLst>
      <p:ext uri="{BB962C8B-B14F-4D97-AF65-F5344CB8AC3E}">
        <p14:creationId xmlns:p14="http://schemas.microsoft.com/office/powerpoint/2010/main" val="2112085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iepilogo">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id="{3B2CC92D-F90A-CB67-4860-D6939AC29566}"/>
              </a:ext>
              <a:ext uri="{C183D7F6-B498-43B3-948B-1728B52AA6E4}">
                <adec:decorative xmlns:adec="http://schemas.microsoft.com/office/drawing/2017/decorative" val="1"/>
              </a:ext>
            </a:extLst>
          </p:cNvPr>
          <p:cNvCxnSpPr>
            <a:cxnSpLocks/>
          </p:cNvCxnSpPr>
          <p:nvPr userDrawn="1"/>
        </p:nvCxnSpPr>
        <p:spPr>
          <a:xfrm flipH="1" flipV="1">
            <a:off x="3094182" y="0"/>
            <a:ext cx="1745673" cy="38977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olo 1">
            <a:extLst>
              <a:ext uri="{FF2B5EF4-FFF2-40B4-BE49-F238E27FC236}">
                <a16:creationId xmlns:a16="http://schemas.microsoft.com/office/drawing/2014/main" id="{23A3821F-4537-4AE7-8829-C2E3AE60F6E1}"/>
              </a:ext>
            </a:extLst>
          </p:cNvPr>
          <p:cNvSpPr>
            <a:spLocks noGrp="1"/>
          </p:cNvSpPr>
          <p:nvPr>
            <p:ph type="title" hasCustomPrompt="1"/>
          </p:nvPr>
        </p:nvSpPr>
        <p:spPr>
          <a:xfrm>
            <a:off x="5476874" y="1671639"/>
            <a:ext cx="5884027" cy="1204912"/>
          </a:xfrm>
        </p:spPr>
        <p:txBody>
          <a:bodyPr rtlCol="0" anchor="b">
            <a:normAutofit/>
          </a:bodyPr>
          <a:lstStyle>
            <a:lvl1pPr>
              <a:defRPr lang="it-IT" sz="2800" kern="1200" spc="150" baseline="0" dirty="0">
                <a:solidFill>
                  <a:schemeClr val="tx1"/>
                </a:solidFill>
                <a:latin typeface="+mj-lt"/>
                <a:ea typeface="+mj-ea"/>
                <a:cs typeface="+mj-cs"/>
              </a:defRPr>
            </a:lvl1pPr>
          </a:lstStyle>
          <a:p>
            <a:pPr rtl="0"/>
            <a:r>
              <a:rPr lang="it-IT"/>
              <a:t>FARE CLIC PER inserire il titolo</a:t>
            </a:r>
          </a:p>
        </p:txBody>
      </p:sp>
      <p:sp>
        <p:nvSpPr>
          <p:cNvPr id="13" name="Segnaposto immagine 12">
            <a:extLst>
              <a:ext uri="{FF2B5EF4-FFF2-40B4-BE49-F238E27FC236}">
                <a16:creationId xmlns:a16="http://schemas.microsoft.com/office/drawing/2014/main" id="{4C376638-5C5B-8E5B-0C26-8F63B98EA417}"/>
              </a:ext>
            </a:extLst>
          </p:cNvPr>
          <p:cNvSpPr>
            <a:spLocks noGrp="1"/>
          </p:cNvSpPr>
          <p:nvPr>
            <p:ph type="pic" sz="quarter" idx="13"/>
          </p:nvPr>
        </p:nvSpPr>
        <p:spPr>
          <a:xfrm>
            <a:off x="-28230" y="-9144"/>
            <a:ext cx="5481955" cy="6876288"/>
          </a:xfrm>
          <a:custGeom>
            <a:avLst/>
            <a:gdLst>
              <a:gd name="connsiteX0" fmla="*/ 0 w 5476875"/>
              <a:gd name="connsiteY0" fmla="*/ 0 h 6858000"/>
              <a:gd name="connsiteX1" fmla="*/ 5476875 w 5476875"/>
              <a:gd name="connsiteY1" fmla="*/ 0 h 6858000"/>
              <a:gd name="connsiteX2" fmla="*/ 5476875 w 5476875"/>
              <a:gd name="connsiteY2" fmla="*/ 6858000 h 6858000"/>
              <a:gd name="connsiteX3" fmla="*/ 0 w 5476875"/>
              <a:gd name="connsiteY3" fmla="*/ 6858000 h 6858000"/>
              <a:gd name="connsiteX4" fmla="*/ 0 w 5476875"/>
              <a:gd name="connsiteY4" fmla="*/ 0 h 6858000"/>
              <a:gd name="connsiteX0" fmla="*/ 0 w 5476875"/>
              <a:gd name="connsiteY0" fmla="*/ 0 h 6858000"/>
              <a:gd name="connsiteX1" fmla="*/ 2520315 w 5476875"/>
              <a:gd name="connsiteY1" fmla="*/ 0 h 6858000"/>
              <a:gd name="connsiteX2" fmla="*/ 5476875 w 5476875"/>
              <a:gd name="connsiteY2" fmla="*/ 6858000 h 6858000"/>
              <a:gd name="connsiteX3" fmla="*/ 0 w 5476875"/>
              <a:gd name="connsiteY3" fmla="*/ 6858000 h 6858000"/>
              <a:gd name="connsiteX4" fmla="*/ 0 w 5476875"/>
              <a:gd name="connsiteY4" fmla="*/ 0 h 6858000"/>
              <a:gd name="connsiteX0" fmla="*/ 5080 w 5481955"/>
              <a:gd name="connsiteY0" fmla="*/ 0 h 6858000"/>
              <a:gd name="connsiteX1" fmla="*/ 2525395 w 5481955"/>
              <a:gd name="connsiteY1" fmla="*/ 0 h 6858000"/>
              <a:gd name="connsiteX2" fmla="*/ 5481955 w 5481955"/>
              <a:gd name="connsiteY2" fmla="*/ 6858000 h 6858000"/>
              <a:gd name="connsiteX3" fmla="*/ 5080 w 5481955"/>
              <a:gd name="connsiteY3" fmla="*/ 6858000 h 6858000"/>
              <a:gd name="connsiteX4" fmla="*/ 0 w 5481955"/>
              <a:gd name="connsiteY4" fmla="*/ 4805680 h 6858000"/>
              <a:gd name="connsiteX5" fmla="*/ 5080 w 5481955"/>
              <a:gd name="connsiteY5" fmla="*/ 0 h 685800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805680 h 6863080"/>
              <a:gd name="connsiteX5" fmla="*/ 5080 w 5481955"/>
              <a:gd name="connsiteY5" fmla="*/ 0 h 686308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805680 h 6863080"/>
              <a:gd name="connsiteX5" fmla="*/ 5080 w 5481955"/>
              <a:gd name="connsiteY5" fmla="*/ 0 h 686308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805680 h 6863080"/>
              <a:gd name="connsiteX5" fmla="*/ 5080 w 5481955"/>
              <a:gd name="connsiteY5" fmla="*/ 0 h 686308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759960 h 6863080"/>
              <a:gd name="connsiteX5" fmla="*/ 5080 w 5481955"/>
              <a:gd name="connsiteY5" fmla="*/ 0 h 686308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759960 h 6863080"/>
              <a:gd name="connsiteX5" fmla="*/ 5080 w 5481955"/>
              <a:gd name="connsiteY5" fmla="*/ 0 h 686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1955" h="6863080">
                <a:moveTo>
                  <a:pt x="5080" y="0"/>
                </a:moveTo>
                <a:lnTo>
                  <a:pt x="2525395" y="0"/>
                </a:lnTo>
                <a:lnTo>
                  <a:pt x="5481955" y="6858000"/>
                </a:lnTo>
                <a:lnTo>
                  <a:pt x="899160" y="6863080"/>
                </a:lnTo>
                <a:cubicBezTo>
                  <a:pt x="506307" y="5933440"/>
                  <a:pt x="413173" y="5720080"/>
                  <a:pt x="0" y="4759960"/>
                </a:cubicBezTo>
                <a:cubicBezTo>
                  <a:pt x="1693" y="3158067"/>
                  <a:pt x="3387" y="1601893"/>
                  <a:pt x="5080" y="0"/>
                </a:cubicBezTo>
                <a:close/>
              </a:path>
            </a:pathLst>
          </a:custGeom>
        </p:spPr>
        <p:txBody>
          <a:bodyPr lIns="274320" tIns="91440" bIns="91440" rtlCol="0">
            <a:normAutofit/>
          </a:bodyPr>
          <a:lstStyle>
            <a:lvl1pPr marL="0" indent="0" algn="l">
              <a:buNone/>
              <a:defRPr lang="it-IT" sz="2000">
                <a:solidFill>
                  <a:schemeClr val="tx1"/>
                </a:solidFill>
              </a:defRPr>
            </a:lvl1pPr>
          </a:lstStyle>
          <a:p>
            <a:pPr rtl="0"/>
            <a:r>
              <a:rPr lang="it-IT"/>
              <a:t>Fare clic sull'icona per inserire un'immagine</a:t>
            </a:r>
            <a:endParaRPr lang="it-IT" dirty="0"/>
          </a:p>
        </p:txBody>
      </p:sp>
      <p:sp>
        <p:nvSpPr>
          <p:cNvPr id="4" name="Segnaposto piè di pagina 4">
            <a:extLst>
              <a:ext uri="{FF2B5EF4-FFF2-40B4-BE49-F238E27FC236}">
                <a16:creationId xmlns:a16="http://schemas.microsoft.com/office/drawing/2014/main" id="{04569D00-2037-2A8D-943B-22FAC1C0B690}"/>
              </a:ext>
            </a:extLst>
          </p:cNvPr>
          <p:cNvSpPr>
            <a:spLocks noGrp="1"/>
          </p:cNvSpPr>
          <p:nvPr>
            <p:ph type="ftr" sz="quarter" idx="11"/>
          </p:nvPr>
        </p:nvSpPr>
        <p:spPr>
          <a:xfrm>
            <a:off x="825500" y="6356349"/>
            <a:ext cx="3819228" cy="365125"/>
          </a:xfrm>
        </p:spPr>
        <p:txBody>
          <a:bodyPr rtlCol="0"/>
          <a:lstStyle>
            <a:lvl1pPr algn="l">
              <a:defRPr lang="it-IT" sz="900"/>
            </a:lvl1pPr>
          </a:lstStyle>
          <a:p>
            <a:pPr rtl="0"/>
            <a:r>
              <a:rPr lang="it-IT"/>
              <a:t>TITOLO PRESENTAZIONE</a:t>
            </a:r>
          </a:p>
        </p:txBody>
      </p:sp>
      <p:sp>
        <p:nvSpPr>
          <p:cNvPr id="5" name="Segnaposto numero diapositiva 5">
            <a:extLst>
              <a:ext uri="{FF2B5EF4-FFF2-40B4-BE49-F238E27FC236}">
                <a16:creationId xmlns:a16="http://schemas.microsoft.com/office/drawing/2014/main" id="{75967A9D-0B53-4F3F-0872-495C23A33235}"/>
              </a:ext>
            </a:extLst>
          </p:cNvPr>
          <p:cNvSpPr>
            <a:spLocks noGrp="1"/>
          </p:cNvSpPr>
          <p:nvPr>
            <p:ph type="sldNum" sz="quarter" idx="12"/>
          </p:nvPr>
        </p:nvSpPr>
        <p:spPr>
          <a:xfrm>
            <a:off x="10373350" y="6356349"/>
            <a:ext cx="987552" cy="365125"/>
          </a:xfrm>
        </p:spPr>
        <p:txBody>
          <a:bodyPr rtlCol="0"/>
          <a:lstStyle>
            <a:lvl1pPr>
              <a:defRPr lang="it-IT" sz="900"/>
            </a:lvl1pPr>
          </a:lstStyle>
          <a:p>
            <a:pPr rtl="0"/>
            <a:fld id="{A49DFD55-3C28-40EF-9E31-A92D2E4017FF}" type="slidenum">
              <a:rPr lang="it-IT" smtClean="0"/>
              <a:pPr/>
              <a:t>‹N›</a:t>
            </a:fld>
            <a:endParaRPr lang="it-IT" dirty="0"/>
          </a:p>
        </p:txBody>
      </p:sp>
      <p:sp>
        <p:nvSpPr>
          <p:cNvPr id="8" name="Segnaposto contenuto 3">
            <a:extLst>
              <a:ext uri="{FF2B5EF4-FFF2-40B4-BE49-F238E27FC236}">
                <a16:creationId xmlns:a16="http://schemas.microsoft.com/office/drawing/2014/main" id="{643B0E9A-A777-8745-6A36-0A79CB5E036B}"/>
              </a:ext>
            </a:extLst>
          </p:cNvPr>
          <p:cNvSpPr>
            <a:spLocks noGrp="1"/>
          </p:cNvSpPr>
          <p:nvPr>
            <p:ph sz="half" idx="14" hasCustomPrompt="1"/>
          </p:nvPr>
        </p:nvSpPr>
        <p:spPr>
          <a:xfrm>
            <a:off x="5453725" y="3660774"/>
            <a:ext cx="5907176" cy="2536826"/>
          </a:xfrm>
        </p:spPr>
        <p:txBody>
          <a:bodyPr tIns="0" rtlCol="0">
            <a:normAutofit/>
          </a:bodyPr>
          <a:lstStyle>
            <a:lvl1pPr marL="0" indent="0">
              <a:lnSpc>
                <a:spcPct val="100000"/>
              </a:lnSpc>
              <a:buFont typeface="Arial" panose="020B0604020202020204" pitchFamily="34" charset="0"/>
              <a:buNone/>
              <a:defRPr lang="it-IT" sz="1800" b="0" spc="50" baseline="0"/>
            </a:lvl1pPr>
            <a:lvl2pPr marL="283464" indent="-285750">
              <a:lnSpc>
                <a:spcPct val="100000"/>
              </a:lnSpc>
              <a:spcBef>
                <a:spcPts val="1000"/>
              </a:spcBef>
              <a:buFont typeface="Arial" panose="020B0604020202020204" pitchFamily="34" charset="0"/>
              <a:buChar char="•"/>
              <a:defRPr lang="it-IT" sz="1800" spc="50" baseline="0"/>
            </a:lvl2pPr>
            <a:lvl3pPr marL="566928" indent="-285750">
              <a:lnSpc>
                <a:spcPct val="100000"/>
              </a:lnSpc>
              <a:spcBef>
                <a:spcPts val="1000"/>
              </a:spcBef>
              <a:buFont typeface="Arial" panose="020B0604020202020204" pitchFamily="34" charset="0"/>
              <a:buChar char="•"/>
              <a:defRPr lang="it-IT" sz="1800" spc="50" baseline="0"/>
            </a:lvl3pPr>
            <a:lvl4pPr marL="859536" indent="-285750">
              <a:lnSpc>
                <a:spcPct val="100000"/>
              </a:lnSpc>
              <a:spcBef>
                <a:spcPts val="1000"/>
              </a:spcBef>
              <a:buFont typeface="Arial" panose="020B0604020202020204" pitchFamily="34" charset="0"/>
              <a:buChar char="•"/>
              <a:defRPr lang="it-IT" sz="1800" spc="50" baseline="0"/>
            </a:lvl4pPr>
            <a:lvl5pPr marL="1152144" indent="-285750">
              <a:lnSpc>
                <a:spcPct val="100000"/>
              </a:lnSpc>
              <a:spcBef>
                <a:spcPts val="1000"/>
              </a:spcBef>
              <a:buFont typeface="Arial" panose="020B0604020202020204" pitchFamily="34" charset="0"/>
              <a:buChar char="•"/>
              <a:defRPr lang="it-IT" sz="1800" spc="50" baseline="0"/>
            </a:lvl5pPr>
          </a:lstStyle>
          <a:p>
            <a:pPr lvl="0" rtl="0"/>
            <a:r>
              <a:rPr lang="it-IT"/>
              <a:t>Fai clic per aggiungere contenuto</a:t>
            </a:r>
          </a:p>
          <a:p>
            <a:pPr lvl="1" rtl="0"/>
            <a:r>
              <a:rPr lang="it-IT"/>
              <a:t>Secondo livello</a:t>
            </a:r>
          </a:p>
          <a:p>
            <a:pPr lvl="2" rtl="0"/>
            <a:r>
              <a:rPr lang="it-IT"/>
              <a:t>Terzo livello</a:t>
            </a:r>
          </a:p>
          <a:p>
            <a:pPr lvl="3" rtl="0"/>
            <a:r>
              <a:rPr lang="it-IT"/>
              <a:t>Quarto livello</a:t>
            </a:r>
          </a:p>
          <a:p>
            <a:pPr lvl="4" rtl="0"/>
            <a:r>
              <a:rPr lang="it-IT"/>
              <a:t>Quinto livello</a:t>
            </a:r>
          </a:p>
        </p:txBody>
      </p:sp>
    </p:spTree>
    <p:extLst>
      <p:ext uri="{BB962C8B-B14F-4D97-AF65-F5344CB8AC3E}">
        <p14:creationId xmlns:p14="http://schemas.microsoft.com/office/powerpoint/2010/main" val="917780591"/>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8F4C17E5-24ED-44BC-BA50-02EF903552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defPPr>
              <a:defRPr lang="it-IT"/>
            </a:defPPr>
          </a:lstStyle>
          <a:p>
            <a:pPr rtl="0"/>
            <a:r>
              <a:rPr lang="it-IT"/>
              <a:t>Fare clic per modificare lo stile del titolo</a:t>
            </a:r>
          </a:p>
        </p:txBody>
      </p:sp>
      <p:sp>
        <p:nvSpPr>
          <p:cNvPr id="3" name="Segnaposto testo 2">
            <a:extLst>
              <a:ext uri="{FF2B5EF4-FFF2-40B4-BE49-F238E27FC236}">
                <a16:creationId xmlns:a16="http://schemas.microsoft.com/office/drawing/2014/main" id="{4833D101-3AF0-4F06-90ED-B83615C36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defPPr>
              <a:defRPr lang="it-IT"/>
            </a:defPPr>
          </a:lstStyle>
          <a:p>
            <a:pPr lvl="0" rtl="0"/>
            <a:r>
              <a:rPr lang="it-IT"/>
              <a:t>Fare clic per modificare lo stile del titolo</a:t>
            </a:r>
          </a:p>
          <a:p>
            <a:pPr lvl="1" rtl="0"/>
            <a:r>
              <a:rPr lang="it-IT"/>
              <a:t>Secondo livello</a:t>
            </a:r>
          </a:p>
          <a:p>
            <a:pPr lvl="2" rtl="0"/>
            <a:r>
              <a:rPr lang="it-IT"/>
              <a:t>Terzo livello</a:t>
            </a:r>
          </a:p>
          <a:p>
            <a:pPr lvl="3" rtl="0"/>
            <a:r>
              <a:rPr lang="it-IT"/>
              <a:t>Quarto livello</a:t>
            </a:r>
          </a:p>
          <a:p>
            <a:pPr lvl="4" rtl="0"/>
            <a:r>
              <a:rPr lang="it-IT"/>
              <a:t>Quinto livello</a:t>
            </a:r>
          </a:p>
        </p:txBody>
      </p:sp>
      <p:sp>
        <p:nvSpPr>
          <p:cNvPr id="4" name="Segnaposto data 3">
            <a:extLst>
              <a:ext uri="{FF2B5EF4-FFF2-40B4-BE49-F238E27FC236}">
                <a16:creationId xmlns:a16="http://schemas.microsoft.com/office/drawing/2014/main" id="{C2AE9FDE-AF95-49F8-A927-35A23C9E65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lang="it-IT" sz="1200">
                <a:solidFill>
                  <a:schemeClr val="tx1">
                    <a:tint val="75000"/>
                  </a:schemeClr>
                </a:solidFill>
              </a:defRPr>
            </a:lvl1pPr>
          </a:lstStyle>
          <a:p>
            <a:pPr rtl="0"/>
            <a:endParaRPr lang="it-IT" dirty="0"/>
          </a:p>
        </p:txBody>
      </p:sp>
      <p:sp>
        <p:nvSpPr>
          <p:cNvPr id="5" name="Segnaposto piè di pagina 4">
            <a:extLst>
              <a:ext uri="{FF2B5EF4-FFF2-40B4-BE49-F238E27FC236}">
                <a16:creationId xmlns:a16="http://schemas.microsoft.com/office/drawing/2014/main" id="{CC2E900D-8FF9-4E80-860D-89C2D3B4E4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it-IT" sz="1200">
                <a:solidFill>
                  <a:schemeClr val="tx1">
                    <a:tint val="75000"/>
                  </a:schemeClr>
                </a:solidFill>
              </a:defRPr>
            </a:lvl1pPr>
          </a:lstStyle>
          <a:p>
            <a:pPr rtl="0"/>
            <a:r>
              <a:rPr lang="it-IT"/>
              <a:t>TITOLO PRESENTAZIONE</a:t>
            </a:r>
          </a:p>
        </p:txBody>
      </p:sp>
      <p:sp>
        <p:nvSpPr>
          <p:cNvPr id="6" name="Segnaposto numero diapositiva 5">
            <a:extLst>
              <a:ext uri="{FF2B5EF4-FFF2-40B4-BE49-F238E27FC236}">
                <a16:creationId xmlns:a16="http://schemas.microsoft.com/office/drawing/2014/main" id="{F1A66A0C-1415-46A3-A1FF-BE18C70873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lang="it-IT" sz="1200">
                <a:solidFill>
                  <a:schemeClr val="tx1">
                    <a:tint val="75000"/>
                  </a:schemeClr>
                </a:solidFill>
              </a:defRPr>
            </a:lvl1pPr>
          </a:lstStyle>
          <a:p>
            <a:pPr rtl="0"/>
            <a:fld id="{A49DFD55-3C28-40EF-9E31-A92D2E4017FF}" type="slidenum">
              <a:rPr lang="it-IT" smtClean="0"/>
              <a:t>‹N›</a:t>
            </a:fld>
            <a:endParaRPr lang="it-IT" dirty="0"/>
          </a:p>
        </p:txBody>
      </p:sp>
    </p:spTree>
    <p:extLst>
      <p:ext uri="{BB962C8B-B14F-4D97-AF65-F5344CB8AC3E}">
        <p14:creationId xmlns:p14="http://schemas.microsoft.com/office/powerpoint/2010/main" val="23190612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9" r:id="rId3"/>
    <p:sldLayoutId id="2147483670" r:id="rId4"/>
    <p:sldLayoutId id="2147483651" r:id="rId5"/>
    <p:sldLayoutId id="2147483671" r:id="rId6"/>
    <p:sldLayoutId id="2147483672" r:id="rId7"/>
    <p:sldLayoutId id="2147483673" r:id="rId8"/>
    <p:sldLayoutId id="2147483664" r:id="rId9"/>
    <p:sldLayoutId id="2147483674" r:id="rId10"/>
    <p:sldLayoutId id="2147483653" r:id="rId11"/>
    <p:sldLayoutId id="2147483667" r:id="rId12"/>
    <p:sldLayoutId id="2147483665" r:id="rId13"/>
  </p:sldLayoutIdLst>
  <p:hf hdr="0" ftr="0" dt="0"/>
  <p:txStyles>
    <p:titleStyle>
      <a:lvl1pPr algn="l" defTabSz="914400" rtl="0" eaLnBrk="1" latinLnBrk="0" hangingPunct="1">
        <a:lnSpc>
          <a:spcPct val="90000"/>
        </a:lnSpc>
        <a:spcBef>
          <a:spcPct val="0"/>
        </a:spcBef>
        <a:buNone/>
        <a:defRPr lang="it-IT" sz="44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it-IT"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it-IT"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it-IT"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it-IT"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it-IT"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it-IT"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it-IT"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it-IT"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it-IT" sz="1800" kern="1200">
          <a:solidFill>
            <a:schemeClr val="tx1"/>
          </a:solidFill>
          <a:latin typeface="+mn-lt"/>
          <a:ea typeface="+mn-ea"/>
          <a:cs typeface="+mn-cs"/>
        </a:defRPr>
      </a:lvl9pPr>
    </p:bodyStyle>
    <p:otherStyle>
      <a:defPPr>
        <a:defRPr lang="it-IT"/>
      </a:defPPr>
      <a:lvl1pPr marL="0" algn="l" defTabSz="914400" rtl="0" eaLnBrk="1" latinLnBrk="0" hangingPunct="1">
        <a:defRPr lang="it-IT" sz="1800" kern="1200">
          <a:solidFill>
            <a:schemeClr val="tx1"/>
          </a:solidFill>
          <a:latin typeface="+mn-lt"/>
          <a:ea typeface="+mn-ea"/>
          <a:cs typeface="+mn-cs"/>
        </a:defRPr>
      </a:lvl1pPr>
      <a:lvl2pPr marL="457200" algn="l" defTabSz="914400" rtl="0" eaLnBrk="1" latinLnBrk="0" hangingPunct="1">
        <a:defRPr lang="it-IT" sz="1800" kern="1200">
          <a:solidFill>
            <a:schemeClr val="tx1"/>
          </a:solidFill>
          <a:latin typeface="+mn-lt"/>
          <a:ea typeface="+mn-ea"/>
          <a:cs typeface="+mn-cs"/>
        </a:defRPr>
      </a:lvl2pPr>
      <a:lvl3pPr marL="914400" algn="l" defTabSz="914400" rtl="0" eaLnBrk="1" latinLnBrk="0" hangingPunct="1">
        <a:defRPr lang="it-IT" sz="1800" kern="1200">
          <a:solidFill>
            <a:schemeClr val="tx1"/>
          </a:solidFill>
          <a:latin typeface="+mn-lt"/>
          <a:ea typeface="+mn-ea"/>
          <a:cs typeface="+mn-cs"/>
        </a:defRPr>
      </a:lvl3pPr>
      <a:lvl4pPr marL="1371600" algn="l" defTabSz="914400" rtl="0" eaLnBrk="1" latinLnBrk="0" hangingPunct="1">
        <a:defRPr lang="it-IT" sz="1800" kern="1200">
          <a:solidFill>
            <a:schemeClr val="tx1"/>
          </a:solidFill>
          <a:latin typeface="+mn-lt"/>
          <a:ea typeface="+mn-ea"/>
          <a:cs typeface="+mn-cs"/>
        </a:defRPr>
      </a:lvl4pPr>
      <a:lvl5pPr marL="1828800" algn="l" defTabSz="914400" rtl="0" eaLnBrk="1" latinLnBrk="0" hangingPunct="1">
        <a:defRPr lang="it-IT" sz="1800" kern="1200">
          <a:solidFill>
            <a:schemeClr val="tx1"/>
          </a:solidFill>
          <a:latin typeface="+mn-lt"/>
          <a:ea typeface="+mn-ea"/>
          <a:cs typeface="+mn-cs"/>
        </a:defRPr>
      </a:lvl5pPr>
      <a:lvl6pPr marL="2286000" algn="l" defTabSz="914400" rtl="0" eaLnBrk="1" latinLnBrk="0" hangingPunct="1">
        <a:defRPr lang="it-IT" sz="1800" kern="1200">
          <a:solidFill>
            <a:schemeClr val="tx1"/>
          </a:solidFill>
          <a:latin typeface="+mn-lt"/>
          <a:ea typeface="+mn-ea"/>
          <a:cs typeface="+mn-cs"/>
        </a:defRPr>
      </a:lvl6pPr>
      <a:lvl7pPr marL="2743200" algn="l" defTabSz="914400" rtl="0" eaLnBrk="1" latinLnBrk="0" hangingPunct="1">
        <a:defRPr lang="it-IT" sz="1800" kern="1200">
          <a:solidFill>
            <a:schemeClr val="tx1"/>
          </a:solidFill>
          <a:latin typeface="+mn-lt"/>
          <a:ea typeface="+mn-ea"/>
          <a:cs typeface="+mn-cs"/>
        </a:defRPr>
      </a:lvl7pPr>
      <a:lvl8pPr marL="3200400" algn="l" defTabSz="914400" rtl="0" eaLnBrk="1" latinLnBrk="0" hangingPunct="1">
        <a:defRPr lang="it-IT" sz="1800" kern="1200">
          <a:solidFill>
            <a:schemeClr val="tx1"/>
          </a:solidFill>
          <a:latin typeface="+mn-lt"/>
          <a:ea typeface="+mn-ea"/>
          <a:cs typeface="+mn-cs"/>
        </a:defRPr>
      </a:lvl8pPr>
      <a:lvl9pPr marL="3657600" algn="l" defTabSz="914400" rtl="0" eaLnBrk="1" latinLnBrk="0" hangingPunct="1">
        <a:defRPr lang="it-IT"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hyperlink" Target="https://youtu.be/RjW0HRiBNNs" TargetMode="External"/><Relationship Id="rId4" Type="http://schemas.openxmlformats.org/officeDocument/2006/relationships/hyperlink" Target="https://youtu.be/Ph8Nu4bsHg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hyperlink" Target="file:///C:\Users\spicchio\Desktop\expo%20osaka%202025\VIDEO%20SLIDE%20per%20programma%20per%20eventi\01%2009%2025%20h%2015%2015%20la%20rinascita%20dopo%20il%20terremoto%20norcia\21_quatraccioni%20Great%20Beauty.pptx#-1,3,The Great Beauty of Europe" TargetMode="External"/><Relationship Id="rId4" Type="http://schemas.openxmlformats.org/officeDocument/2006/relationships/hyperlink" Target="https://youtu.be/yjWDLkgdZGo"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hyperlink" Target="file:///C:\Users\spicchio\Desktop\expo%20osaka%202025\VIDEO%20SLIDE%20per%20programma%20per%20eventi\01%2009%2025%20h%2016%2000%20la%20fascia%20olivata\24_quatraccioni%20VITE.pptx#-1,4,VITE  hospitality with soul" TargetMode="External"/><Relationship Id="rId5" Type="http://schemas.openxmlformats.org/officeDocument/2006/relationships/hyperlink" Target="https://youtu.be/tnYdENyYCdE" TargetMode="External"/><Relationship Id="rId4" Type="http://schemas.openxmlformats.org/officeDocument/2006/relationships/hyperlink" Target="https://youtu.be/t8qyW5uylRI"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hyperlink" Target="https://youtu.be/7m7ns65WGQ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hyperlink" Target="file:///C:\Users\spicchio\Desktop\expo%20osaka%202025\VIDEO%20SLIDE%20per%20programma%20per%20eventi\01%2009%2025%20h%2017%2030%20gnu%20san%20francesco%20nella%20galleria%20nazionale\27_picchiarelli%20-%20gnu.pptx#-1,1,Presentazione standard di PowerPoint" TargetMode="External"/><Relationship Id="rId5" Type="http://schemas.openxmlformats.org/officeDocument/2006/relationships/hyperlink" Target="file:///C:\Users\spicchio\Desktop\expo%20osaka%202025\VIDEO%20SLIDE%20per%20programma%20per%20eventi\01%2009%2025%20h%2017%2000%20aba%20territorio\26_tortoioli%20-%20ABA.pptx#-1,2,Umbria in the Eyes" TargetMode="External"/><Relationship Id="rId4" Type="http://schemas.openxmlformats.org/officeDocument/2006/relationships/hyperlink" Target="https://youtu.be/MLodDRHKUE0"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hyperlink" Target="https://youtu.be/-gqgdCjDo7M" TargetMode="External"/><Relationship Id="rId4" Type="http://schemas.openxmlformats.org/officeDocument/2006/relationships/hyperlink" Target="https://youtu.be/psOhYhpKnyU"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hyperlink" Target="https://youtu.be/1VFzXrXX670" TargetMode="External"/><Relationship Id="rId4" Type="http://schemas.openxmlformats.org/officeDocument/2006/relationships/hyperlink" Target="https://youtu.be/NYAcDkcAg1w"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hyperlink" Target="file:///C:\Users\spicchio\Desktop\expo%20osaka%202025\VIDEO%20SLIDE%20per%20programma%20per%20eventi\02%2009%2025%20h%2015%2030%20filiera%20del%20cioccolato\33_tortoioli%20-EUROCHOCOLATE.pptx#-1,1,Ragioni e opportunit&#224;  di un Museo del Cioccolato" TargetMode="External"/><Relationship Id="rId4" Type="http://schemas.openxmlformats.org/officeDocument/2006/relationships/hyperlink" Target="https://youtu.be/l__y9R6MdQ8"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hyperlink" Target="https://youtu.be/2KBpDxr0Dtw"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hyperlink" Target="https://youtu.be/7m7ns65WGQg" TargetMode="External"/><Relationship Id="rId4" Type="http://schemas.openxmlformats.org/officeDocument/2006/relationships/hyperlink" Target="https://youtu.be/xhBuWJY7C9E"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hyperlink" Target="https://youtu.be/LHxavnClppo"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hyperlink" Target="https://youtu.be/8P2cousFKCk" TargetMode="External"/><Relationship Id="rId4" Type="http://schemas.openxmlformats.org/officeDocument/2006/relationships/hyperlink" Target="https://umbrianotizieweb.it/politica/52548-a-expo-2025-osaka-le-universita-di-perugia-rafforzano-i-loro-rapporti-con-il-giappone-unipg-e-unistra-protagoniste-al-padiglione-italia-con-focus-su-sostenibilita-innovazione-e-valorizzazione-culturale-in-un-ottica-di-amicizia-tra-italia-e-sol-levante"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hyperlink" Target="https://umbrianotizieweb.it/attualita/52578-l-umbria-del-perugino-ancora-in-mostra-fino-al-termine-di-expo-2025-osaka" TargetMode="External"/><Relationship Id="rId4" Type="http://schemas.openxmlformats.org/officeDocument/2006/relationships/hyperlink" Target="https://umbrianotizieweb.it/politica/52585-l-umbria-del-perugino-protagonista-fino-alla-fine-di-expo-2025-osaka-terminata-la-settimana-umbra-al-padiglione-italia-il-gonfalone-della-giustizia-rimarra-esposto-con-un-originale-allestimento-inaugurato-in-apertura-dell-italian-week"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hyperlink" Target="https://youtu.be/_JQ_W2Fa7OY" TargetMode="External"/><Relationship Id="rId5" Type="http://schemas.openxmlformats.org/officeDocument/2006/relationships/hyperlink" Target="https://youtu.be/ILmpxwJus8c" TargetMode="External"/><Relationship Id="rId4" Type="http://schemas.openxmlformats.org/officeDocument/2006/relationships/hyperlink" Target="https://youtu.be/Ar7YIYBzafk"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hyperlink" Target="https://youtu.be/YUKijaZSWP8" TargetMode="External"/><Relationship Id="rId4" Type="http://schemas.openxmlformats.org/officeDocument/2006/relationships/hyperlink" Target="https://youtu.be/6ieCtgegkkU"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hyperlink" Target="https://youtu.be/7m7ns65WGQg"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youtu.be/wRZZIgbRvOo" TargetMode="External"/><Relationship Id="rId3" Type="http://schemas.openxmlformats.org/officeDocument/2006/relationships/image" Target="../media/image14.png"/><Relationship Id="rId7" Type="http://schemas.openxmlformats.org/officeDocument/2006/relationships/hyperlink" Target="https://youtu.be/jaTGNec6DME" TargetMode="External"/><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hyperlink" Target="file:///C:\Users\spicchio\Desktop\expo%20osaka%202025\VIDEO%20SLIDE%20per%20programma%20per%20eventi\31%2008%2025%20h%2013%2030%20cooperazione%20inclusione%20turismo\10_quatraccioni%20Local%20is%20better.pptx#-1,4,Local is better community" TargetMode="External"/><Relationship Id="rId5" Type="http://schemas.openxmlformats.org/officeDocument/2006/relationships/hyperlink" Target="https://youtu.be/cFepYjoc8Ng" TargetMode="External"/><Relationship Id="rId4" Type="http://schemas.openxmlformats.org/officeDocument/2006/relationships/hyperlink" Target="https://youtu.be/0qbsaj4kP5g" TargetMode="External"/><Relationship Id="rId9" Type="http://schemas.openxmlformats.org/officeDocument/2006/relationships/hyperlink" Target="https://youtu.be/W6WeXIRwNeo"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hyperlink" Target="https://youtu.be/bhm7wfWrQ_Y" TargetMode="External"/><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hyperlink" Target="https://youtu.be/CkSvwLvKPNY" TargetMode="External"/><Relationship Id="rId5" Type="http://schemas.openxmlformats.org/officeDocument/2006/relationships/hyperlink" Target="https://youtu.be/vaYDODUNjaA" TargetMode="External"/><Relationship Id="rId4" Type="http://schemas.openxmlformats.org/officeDocument/2006/relationships/hyperlink" Target="https://youtu.be/WSTfFHmID2I"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87DB3F5-8452-23F3-01A7-AA918490E7D1}"/>
              </a:ext>
            </a:extLst>
          </p:cNvPr>
          <p:cNvSpPr>
            <a:spLocks noGrp="1"/>
          </p:cNvSpPr>
          <p:nvPr>
            <p:ph type="ctrTitle"/>
          </p:nvPr>
        </p:nvSpPr>
        <p:spPr/>
        <p:txBody>
          <a:bodyPr/>
          <a:lstStyle/>
          <a:p>
            <a:endParaRPr lang="it-IT"/>
          </a:p>
        </p:txBody>
      </p:sp>
      <p:pic>
        <p:nvPicPr>
          <p:cNvPr id="3" name="Immagine 2">
            <a:extLst>
              <a:ext uri="{FF2B5EF4-FFF2-40B4-BE49-F238E27FC236}">
                <a16:creationId xmlns:a16="http://schemas.microsoft.com/office/drawing/2014/main" id="{00A4FE58-3D6F-CD1A-7C68-9DBB8AFE7132}"/>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1678034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0EAAFD-E00A-FB24-E5C5-415588D99550}"/>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0679D5C4-4F29-3930-64ED-865A305877CD}"/>
              </a:ext>
            </a:extLst>
          </p:cNvPr>
          <p:cNvSpPr>
            <a:spLocks noGrp="1"/>
          </p:cNvSpPr>
          <p:nvPr>
            <p:ph type="ctrTitle"/>
          </p:nvPr>
        </p:nvSpPr>
        <p:spPr/>
        <p:txBody>
          <a:bodyPr/>
          <a:lstStyle/>
          <a:p>
            <a:endParaRPr lang="it-IT"/>
          </a:p>
        </p:txBody>
      </p:sp>
      <p:pic>
        <p:nvPicPr>
          <p:cNvPr id="3" name="Immagine 2">
            <a:extLst>
              <a:ext uri="{FF2B5EF4-FFF2-40B4-BE49-F238E27FC236}">
                <a16:creationId xmlns:a16="http://schemas.microsoft.com/office/drawing/2014/main" id="{33B2425D-898F-FB53-DF29-8200CD33FEA7}"/>
              </a:ext>
            </a:extLst>
          </p:cNvPr>
          <p:cNvPicPr>
            <a:picLocks noChangeAspect="1"/>
          </p:cNvPicPr>
          <p:nvPr/>
        </p:nvPicPr>
        <p:blipFill>
          <a:blip r:embed="rId2"/>
          <a:stretch>
            <a:fillRect/>
          </a:stretch>
        </p:blipFill>
        <p:spPr>
          <a:xfrm>
            <a:off x="0" y="0"/>
            <a:ext cx="12192000" cy="6858000"/>
          </a:xfrm>
          <a:prstGeom prst="rect">
            <a:avLst/>
          </a:prstGeom>
        </p:spPr>
      </p:pic>
      <p:pic>
        <p:nvPicPr>
          <p:cNvPr id="4" name="Immagine 3">
            <a:extLst>
              <a:ext uri="{FF2B5EF4-FFF2-40B4-BE49-F238E27FC236}">
                <a16:creationId xmlns:a16="http://schemas.microsoft.com/office/drawing/2014/main" id="{FA1DACCF-6EE6-2ED0-3018-EE4C05BF487D}"/>
              </a:ext>
            </a:extLst>
          </p:cNvPr>
          <p:cNvPicPr>
            <a:picLocks noChangeAspect="1"/>
          </p:cNvPicPr>
          <p:nvPr/>
        </p:nvPicPr>
        <p:blipFill>
          <a:blip r:embed="rId3"/>
          <a:stretch>
            <a:fillRect/>
          </a:stretch>
        </p:blipFill>
        <p:spPr>
          <a:xfrm>
            <a:off x="0" y="0"/>
            <a:ext cx="12192000" cy="6858000"/>
          </a:xfrm>
          <a:prstGeom prst="rect">
            <a:avLst/>
          </a:prstGeom>
        </p:spPr>
      </p:pic>
      <p:sp>
        <p:nvSpPr>
          <p:cNvPr id="6" name="CasellaDiTesto 5">
            <a:extLst>
              <a:ext uri="{FF2B5EF4-FFF2-40B4-BE49-F238E27FC236}">
                <a16:creationId xmlns:a16="http://schemas.microsoft.com/office/drawing/2014/main" id="{E2CBD274-7D84-33C5-7536-D41B9CDFC6A2}"/>
              </a:ext>
            </a:extLst>
          </p:cNvPr>
          <p:cNvSpPr txBox="1"/>
          <p:nvPr/>
        </p:nvSpPr>
        <p:spPr>
          <a:xfrm>
            <a:off x="1143000" y="405095"/>
            <a:ext cx="8587409" cy="5863144"/>
          </a:xfrm>
          <a:prstGeom prst="rect">
            <a:avLst/>
          </a:prstGeom>
          <a:noFill/>
        </p:spPr>
        <p:txBody>
          <a:bodyPr wrap="square">
            <a:spAutoFit/>
          </a:bodyPr>
          <a:lstStyle/>
          <a:p>
            <a:pPr>
              <a:spcBef>
                <a:spcPts val="600"/>
              </a:spcBef>
            </a:pPr>
            <a:r>
              <a:rPr lang="it-IT" sz="1200" b="0" dirty="0"/>
              <a:t>Ore 14.30 – 16.00 | Umbria cuore verde: persone, paesaggio e ambiente</a:t>
            </a:r>
          </a:p>
          <a:p>
            <a:pPr>
              <a:spcBef>
                <a:spcPts val="600"/>
              </a:spcBef>
            </a:pPr>
            <a:r>
              <a:rPr lang="it-IT" sz="1200" b="0" dirty="0"/>
              <a:t>Presentazione della regione come destinazione di esperienze autentiche e coinvolgenti: visite a frantoi, cerca del tartufo, trekking nella natura e soggiorni in agriturismi con cucina tradizionale. L’Umbria è luogo ideale per il rilassamento, la contemplazione e il contatto con la natura, dove paesaggio, storia e spiritualità contribuiscono al benessere fisico e mentale, in sintonia con il concetto giapponese di </a:t>
            </a:r>
            <a:r>
              <a:rPr lang="it-IT" sz="1200" b="0" i="1" dirty="0"/>
              <a:t>“</a:t>
            </a:r>
            <a:r>
              <a:rPr lang="it-IT" sz="1200" b="0" i="1" dirty="0" err="1"/>
              <a:t>iyashi</a:t>
            </a:r>
            <a:r>
              <a:rPr lang="it-IT" sz="1200" b="0" i="1" dirty="0"/>
              <a:t>”</a:t>
            </a:r>
            <a:r>
              <a:rPr lang="it-IT" sz="1200" b="0" dirty="0"/>
              <a:t> (guarigione e conforto). I tre patrimoni evocati, la Fioritura di Castelluccio, la Fascia Olivata, cerca e la Cava del Tartufo, sono esempi concreti di armonia tra uomo e natura, simbolo dell’identità e della ricchezza culturale del territorio umbro.</a:t>
            </a:r>
          </a:p>
          <a:p>
            <a:pPr>
              <a:spcBef>
                <a:spcPts val="600"/>
              </a:spcBef>
            </a:pPr>
            <a:r>
              <a:rPr lang="it-IT" sz="1200" b="0" u="sng" dirty="0"/>
              <a:t>Saluti istituzionali</a:t>
            </a:r>
            <a:endParaRPr lang="it-IT" sz="1200" b="0" dirty="0"/>
          </a:p>
          <a:p>
            <a:pPr marL="171450" lvl="0" indent="-171450">
              <a:spcBef>
                <a:spcPts val="600"/>
              </a:spcBef>
              <a:buFont typeface="Arial" panose="020B0604020202020204" pitchFamily="34" charset="0"/>
              <a:buChar char="•"/>
            </a:pPr>
            <a:r>
              <a:rPr lang="it-IT" sz="1200" b="0" dirty="0"/>
              <a:t>Gianpaolo Bruno, Direttore ICE Tokyo</a:t>
            </a:r>
          </a:p>
          <a:p>
            <a:pPr marL="171450" lvl="0" indent="-171450">
              <a:spcBef>
                <a:spcPts val="600"/>
              </a:spcBef>
              <a:buFont typeface="Arial" panose="020B0604020202020204" pitchFamily="34" charset="0"/>
              <a:buChar char="•"/>
            </a:pPr>
            <a:r>
              <a:rPr lang="it-IT" sz="1200" b="0" dirty="0"/>
              <a:t>Simona Meloni, Assessora al Turismo della Regione Umbria </a:t>
            </a:r>
          </a:p>
          <a:p>
            <a:pPr marL="171450" lvl="0" indent="-171450">
              <a:spcBef>
                <a:spcPts val="600"/>
              </a:spcBef>
              <a:buFont typeface="Arial" panose="020B0604020202020204" pitchFamily="34" charset="0"/>
              <a:buChar char="•"/>
            </a:pPr>
            <a:r>
              <a:rPr lang="it-IT" sz="1200" b="0" dirty="0"/>
              <a:t>Federico Gori, Presidente di ANCI Umbria</a:t>
            </a:r>
          </a:p>
          <a:p>
            <a:pPr marL="171450" lvl="0" indent="-171450">
              <a:spcBef>
                <a:spcPts val="600"/>
              </a:spcBef>
              <a:buFont typeface="Arial" panose="020B0604020202020204" pitchFamily="34" charset="0"/>
              <a:buChar char="•"/>
            </a:pPr>
            <a:endParaRPr lang="it-IT" sz="1200" dirty="0"/>
          </a:p>
          <a:p>
            <a:pPr>
              <a:spcBef>
                <a:spcPts val="600"/>
              </a:spcBef>
            </a:pPr>
            <a:r>
              <a:rPr lang="it-IT" sz="1200" dirty="0"/>
              <a:t>Ore 14.45: “</a:t>
            </a:r>
            <a:r>
              <a:rPr lang="it-IT" sz="1200" i="1" dirty="0"/>
              <a:t>Il Racconto della Piana di Castelluccio</a:t>
            </a:r>
            <a:r>
              <a:rPr lang="it-IT" sz="1200" dirty="0"/>
              <a:t>”</a:t>
            </a:r>
          </a:p>
          <a:p>
            <a:pPr>
              <a:spcBef>
                <a:spcPts val="600"/>
              </a:spcBef>
            </a:pPr>
            <a:r>
              <a:rPr lang="it-IT" sz="1200" dirty="0"/>
              <a:t>Il valore paesaggistico unico al mondo, rinomata per la pregiata lenticchia e per la meravigliosa fioritura di inizio estate, fa parte di un parco nazionale protetto e rappresenta un simbolo riconosciuto di biodiversità. La bellezza della fioritura primaverile della piana di Castelluccio con i suoi colori vividi e il forte legame con la natura richiama la tradizione giapponese di apprezzare i cambiamenti stagionali come l’</a:t>
            </a:r>
            <a:r>
              <a:rPr lang="it-IT" sz="1200" dirty="0" err="1"/>
              <a:t>hanami</a:t>
            </a:r>
            <a:r>
              <a:rPr lang="it-IT" sz="1200" dirty="0"/>
              <a:t>, la contemplazione dei ciliegi in fiore ed il concetto di “mono no </a:t>
            </a:r>
            <a:r>
              <a:rPr lang="it-IT" sz="1200" dirty="0" err="1"/>
              <a:t>aware</a:t>
            </a:r>
            <a:r>
              <a:rPr lang="it-IT" sz="1200" dirty="0"/>
              <a:t>” (sensibilità verso la natura e la transitorietà). Focus su lenticchia e formaggi, l’offerta turistica e le caratteristiche del vero </a:t>
            </a:r>
            <a:r>
              <a:rPr lang="it-IT" sz="1200" dirty="0" err="1"/>
              <a:t>agriturism</a:t>
            </a:r>
            <a:r>
              <a:rPr lang="it-IT" sz="1200" dirty="0"/>
              <a:t>.</a:t>
            </a:r>
          </a:p>
          <a:p>
            <a:pPr>
              <a:spcBef>
                <a:spcPts val="600"/>
              </a:spcBef>
            </a:pPr>
            <a:r>
              <a:rPr lang="it-IT" sz="1200" dirty="0"/>
              <a:t> </a:t>
            </a:r>
            <a:r>
              <a:rPr lang="it-IT" sz="1200" u="sng" dirty="0"/>
              <a:t>Moderatore</a:t>
            </a:r>
            <a:r>
              <a:rPr lang="it-IT" sz="1200" dirty="0"/>
              <a:t>: Federico Sisti, Segretario Generale Camera di Commercio dell’Umbria</a:t>
            </a:r>
          </a:p>
          <a:p>
            <a:pPr>
              <a:spcBef>
                <a:spcPts val="600"/>
              </a:spcBef>
            </a:pPr>
            <a:r>
              <a:rPr lang="it-IT" sz="1200" u="sng" dirty="0"/>
              <a:t>Interventi</a:t>
            </a:r>
            <a:r>
              <a:rPr lang="it-IT" sz="1200" dirty="0"/>
              <a:t>:</a:t>
            </a:r>
          </a:p>
          <a:p>
            <a:pPr marL="171450" lvl="0" indent="-171450">
              <a:spcBef>
                <a:spcPts val="600"/>
              </a:spcBef>
              <a:buFont typeface="Arial" panose="020B0604020202020204" pitchFamily="34" charset="0"/>
              <a:buChar char="•"/>
            </a:pPr>
            <a:r>
              <a:rPr lang="it-IT" sz="1200" dirty="0"/>
              <a:t>Lorenzo Mariani, Segretario generale di Confcooperative</a:t>
            </a:r>
          </a:p>
          <a:p>
            <a:pPr marL="171450" lvl="0" indent="-171450">
              <a:spcBef>
                <a:spcPts val="600"/>
              </a:spcBef>
              <a:buFont typeface="Arial" panose="020B0604020202020204" pitchFamily="34" charset="0"/>
              <a:buChar char="•"/>
            </a:pPr>
            <a:r>
              <a:rPr lang="it-IT" sz="1200" dirty="0"/>
              <a:t>Andrea Radicchi, Responsabile Regionale Legacoop Agroalimentare Umbria</a:t>
            </a:r>
          </a:p>
          <a:p>
            <a:pPr marL="171450" lvl="0" indent="-171450">
              <a:spcBef>
                <a:spcPts val="600"/>
              </a:spcBef>
              <a:buFont typeface="Arial" panose="020B0604020202020204" pitchFamily="34" charset="0"/>
              <a:buChar char="•"/>
            </a:pPr>
            <a:r>
              <a:rPr lang="it-IT" sz="1200" dirty="0"/>
              <a:t>Simone </a:t>
            </a:r>
            <a:r>
              <a:rPr lang="it-IT" sz="1200" dirty="0" err="1"/>
              <a:t>Fittuccia</a:t>
            </a:r>
            <a:r>
              <a:rPr lang="it-IT" sz="1200" dirty="0"/>
              <a:t>, Vicepresidente Confcommercio</a:t>
            </a:r>
          </a:p>
          <a:p>
            <a:pPr marL="171450" lvl="0" indent="-171450">
              <a:spcBef>
                <a:spcPts val="600"/>
              </a:spcBef>
              <a:buFont typeface="Arial" panose="020B0604020202020204" pitchFamily="34" charset="0"/>
              <a:buChar char="•"/>
            </a:pPr>
            <a:r>
              <a:rPr lang="it-IT" sz="1200" dirty="0"/>
              <a:t>Albano Agabiti, Presidente Coldiretti </a:t>
            </a:r>
          </a:p>
          <a:p>
            <a:pPr lvl="0">
              <a:spcBef>
                <a:spcPts val="600"/>
              </a:spcBef>
            </a:pPr>
            <a:endParaRPr lang="it-IT" sz="1200" b="0" dirty="0"/>
          </a:p>
        </p:txBody>
      </p:sp>
      <p:sp>
        <p:nvSpPr>
          <p:cNvPr id="7" name="Pulsante di azione: video 6">
            <a:hlinkClick r:id="rId4" highlightClick="1"/>
            <a:extLst>
              <a:ext uri="{FF2B5EF4-FFF2-40B4-BE49-F238E27FC236}">
                <a16:creationId xmlns:a16="http://schemas.microsoft.com/office/drawing/2014/main" id="{3A8CF0AE-CFAA-BB79-8644-4AF10386A054}"/>
              </a:ext>
            </a:extLst>
          </p:cNvPr>
          <p:cNvSpPr/>
          <p:nvPr/>
        </p:nvSpPr>
        <p:spPr>
          <a:xfrm>
            <a:off x="9911005" y="1211460"/>
            <a:ext cx="646044" cy="597462"/>
          </a:xfrm>
          <a:prstGeom prst="actionButtonMov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Pulsante di azione: video 8">
            <a:hlinkClick r:id="rId5" highlightClick="1"/>
            <a:extLst>
              <a:ext uri="{FF2B5EF4-FFF2-40B4-BE49-F238E27FC236}">
                <a16:creationId xmlns:a16="http://schemas.microsoft.com/office/drawing/2014/main" id="{C3AB4810-3CC8-3A3B-83AD-18FA04A92F63}"/>
              </a:ext>
            </a:extLst>
          </p:cNvPr>
          <p:cNvSpPr/>
          <p:nvPr/>
        </p:nvSpPr>
        <p:spPr>
          <a:xfrm>
            <a:off x="9911005" y="3657600"/>
            <a:ext cx="646043" cy="487017"/>
          </a:xfrm>
          <a:prstGeom prst="actionButtonMov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5875273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C7D95C-965F-A7C7-2FF8-242B098CD9F9}"/>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56A8CEC9-6460-1247-D736-A4F514CF895D}"/>
              </a:ext>
            </a:extLst>
          </p:cNvPr>
          <p:cNvSpPr>
            <a:spLocks noGrp="1"/>
          </p:cNvSpPr>
          <p:nvPr>
            <p:ph type="ctrTitle"/>
          </p:nvPr>
        </p:nvSpPr>
        <p:spPr/>
        <p:txBody>
          <a:bodyPr/>
          <a:lstStyle/>
          <a:p>
            <a:endParaRPr lang="it-IT"/>
          </a:p>
        </p:txBody>
      </p:sp>
      <p:pic>
        <p:nvPicPr>
          <p:cNvPr id="3" name="Immagine 2">
            <a:extLst>
              <a:ext uri="{FF2B5EF4-FFF2-40B4-BE49-F238E27FC236}">
                <a16:creationId xmlns:a16="http://schemas.microsoft.com/office/drawing/2014/main" id="{FCCD9D4C-A129-89BB-2ABC-C73B02F21BCB}"/>
              </a:ext>
            </a:extLst>
          </p:cNvPr>
          <p:cNvPicPr>
            <a:picLocks noChangeAspect="1"/>
          </p:cNvPicPr>
          <p:nvPr/>
        </p:nvPicPr>
        <p:blipFill>
          <a:blip r:embed="rId2"/>
          <a:stretch>
            <a:fillRect/>
          </a:stretch>
        </p:blipFill>
        <p:spPr>
          <a:xfrm>
            <a:off x="0" y="0"/>
            <a:ext cx="12192000" cy="6858000"/>
          </a:xfrm>
          <a:prstGeom prst="rect">
            <a:avLst/>
          </a:prstGeom>
        </p:spPr>
      </p:pic>
      <p:pic>
        <p:nvPicPr>
          <p:cNvPr id="4" name="Immagine 3">
            <a:extLst>
              <a:ext uri="{FF2B5EF4-FFF2-40B4-BE49-F238E27FC236}">
                <a16:creationId xmlns:a16="http://schemas.microsoft.com/office/drawing/2014/main" id="{0128E209-B6C0-BA62-7426-123058928047}"/>
              </a:ext>
            </a:extLst>
          </p:cNvPr>
          <p:cNvPicPr>
            <a:picLocks noChangeAspect="1"/>
          </p:cNvPicPr>
          <p:nvPr/>
        </p:nvPicPr>
        <p:blipFill>
          <a:blip r:embed="rId3"/>
          <a:stretch>
            <a:fillRect/>
          </a:stretch>
        </p:blipFill>
        <p:spPr>
          <a:xfrm>
            <a:off x="0" y="0"/>
            <a:ext cx="12192000" cy="6858000"/>
          </a:xfrm>
          <a:prstGeom prst="rect">
            <a:avLst/>
          </a:prstGeom>
        </p:spPr>
      </p:pic>
      <p:sp>
        <p:nvSpPr>
          <p:cNvPr id="8" name="CasellaDiTesto 7">
            <a:extLst>
              <a:ext uri="{FF2B5EF4-FFF2-40B4-BE49-F238E27FC236}">
                <a16:creationId xmlns:a16="http://schemas.microsoft.com/office/drawing/2014/main" id="{F38DB869-6125-1B0A-5464-2F9136B6A6FC}"/>
              </a:ext>
            </a:extLst>
          </p:cNvPr>
          <p:cNvSpPr txBox="1"/>
          <p:nvPr/>
        </p:nvSpPr>
        <p:spPr>
          <a:xfrm>
            <a:off x="969361" y="767550"/>
            <a:ext cx="6942187" cy="4401205"/>
          </a:xfrm>
          <a:prstGeom prst="rect">
            <a:avLst/>
          </a:prstGeom>
          <a:noFill/>
        </p:spPr>
        <p:txBody>
          <a:bodyPr wrap="square">
            <a:spAutoFit/>
          </a:bodyPr>
          <a:lstStyle/>
          <a:p>
            <a:pPr>
              <a:spcBef>
                <a:spcPts val="600"/>
              </a:spcBef>
            </a:pPr>
            <a:r>
              <a:rPr lang="it-IT" sz="1200" dirty="0"/>
              <a:t>Ore 15:15: “La Rinascita dopo il terremoto”</a:t>
            </a:r>
          </a:p>
          <a:p>
            <a:pPr>
              <a:spcBef>
                <a:spcPts val="600"/>
              </a:spcBef>
            </a:pPr>
            <a:r>
              <a:rPr lang="it-IT" sz="1200" dirty="0"/>
              <a:t>In occasione del </a:t>
            </a:r>
            <a:r>
              <a:rPr lang="it-IT" sz="1200" dirty="0" err="1"/>
              <a:t>Bosai</a:t>
            </a:r>
            <a:r>
              <a:rPr lang="it-IT" sz="1200" dirty="0"/>
              <a:t> no Hi, la Giornata della Prevenzione dei Disastri che il Giappone celebra ogni 1° settembre in memoria del devastante terremoto del Kanto del 1923, la Regione Umbria è onorata di presentare a Expo 2025 Osaka, un momento dedicato alla rinascita di Norcia dopo il sisma del 2016. Un dialogo tra territori segnati dalla forza della natura, uniti da una profonda cultura della resilienza, della memoria e della ricostruzione condivisa. Saranno presentate: nuova progettualità per le aree interne: giovani, start up, filiere agroalimentari e artigianali. La filosofia benedettina di equilibrio tra lavoro e preghiera (ora et </a:t>
            </a:r>
            <a:r>
              <a:rPr lang="it-IT" sz="1200" dirty="0" err="1"/>
              <a:t>labora</a:t>
            </a:r>
            <a:r>
              <a:rPr lang="it-IT" sz="1200" dirty="0"/>
              <a:t>) permea la cultura umbra e si riflette nella cura del territorio, nelle pratiche agricole e artigianali.</a:t>
            </a:r>
          </a:p>
          <a:p>
            <a:pPr>
              <a:spcBef>
                <a:spcPts val="600"/>
              </a:spcBef>
            </a:pPr>
            <a:r>
              <a:rPr lang="it-IT" sz="1200" u="sng" dirty="0"/>
              <a:t>Moderatore</a:t>
            </a:r>
            <a:r>
              <a:rPr lang="it-IT" sz="1200" dirty="0"/>
              <a:t> Luca Ferrucci, Amministratore Unico Sviluppumbria S.p.A. </a:t>
            </a:r>
          </a:p>
          <a:p>
            <a:pPr>
              <a:spcBef>
                <a:spcPts val="600"/>
              </a:spcBef>
            </a:pPr>
            <a:r>
              <a:rPr lang="it-IT" sz="1200" u="sng" dirty="0"/>
              <a:t>Interventi:</a:t>
            </a:r>
          </a:p>
          <a:p>
            <a:pPr marL="171450" indent="-171450">
              <a:spcBef>
                <a:spcPts val="600"/>
              </a:spcBef>
              <a:buFont typeface="Arial" panose="020B0604020202020204" pitchFamily="34" charset="0"/>
              <a:buChar char="•"/>
            </a:pPr>
            <a:r>
              <a:rPr lang="it-IT" sz="1200" dirty="0"/>
              <a:t>Chiara Biscarini, Direttrice Centro WARREDOC e Co-Chair Cattedra UNESCO “Water </a:t>
            </a:r>
            <a:r>
              <a:rPr lang="it-IT" sz="1200" dirty="0" err="1"/>
              <a:t>Resources</a:t>
            </a:r>
            <a:r>
              <a:rPr lang="it-IT" sz="1200" dirty="0"/>
              <a:t> Management and Culture” </a:t>
            </a:r>
            <a:r>
              <a:rPr lang="it-IT" sz="1200" dirty="0" err="1"/>
              <a:t>Unistrapg</a:t>
            </a:r>
            <a:r>
              <a:rPr lang="it-IT" sz="1200" dirty="0"/>
              <a:t>, “Progetto Fenice”</a:t>
            </a:r>
          </a:p>
          <a:p>
            <a:pPr marL="171450" indent="-171450">
              <a:spcBef>
                <a:spcPts val="600"/>
              </a:spcBef>
              <a:buFont typeface="Arial" panose="020B0604020202020204" pitchFamily="34" charset="0"/>
              <a:buChar char="•"/>
            </a:pPr>
            <a:r>
              <a:rPr lang="it-IT" sz="1200" dirty="0"/>
              <a:t>Barbara </a:t>
            </a:r>
            <a:r>
              <a:rPr lang="it-IT" sz="1200" dirty="0" err="1"/>
              <a:t>Ferrier</a:t>
            </a:r>
            <a:r>
              <a:rPr lang="it-IT" sz="1200" dirty="0"/>
              <a:t>, Responsabile area internazionalizzazione CNA Umbria, “Recupero saperi tradizionali”</a:t>
            </a:r>
          </a:p>
          <a:p>
            <a:pPr marL="171450" indent="-171450">
              <a:spcBef>
                <a:spcPts val="600"/>
              </a:spcBef>
              <a:buFont typeface="Arial" panose="020B0604020202020204" pitchFamily="34" charset="0"/>
              <a:buChar char="•"/>
            </a:pPr>
            <a:r>
              <a:rPr lang="it-IT" sz="1200" dirty="0"/>
              <a:t>Mauro Franceschini, Presidente Confartigianato Terni, “Artigianato ed Economia Circolare” </a:t>
            </a:r>
          </a:p>
          <a:p>
            <a:pPr marL="171450" indent="-171450">
              <a:spcBef>
                <a:spcPts val="600"/>
              </a:spcBef>
              <a:buFont typeface="Arial" panose="020B0604020202020204" pitchFamily="34" charset="0"/>
              <a:buChar char="•"/>
            </a:pPr>
            <a:r>
              <a:rPr lang="it-IT" sz="1200" dirty="0"/>
              <a:t>Simone </a:t>
            </a:r>
            <a:r>
              <a:rPr lang="it-IT" sz="1200" dirty="0" err="1"/>
              <a:t>Fittucci</a:t>
            </a:r>
            <a:r>
              <a:rPr lang="it-IT" sz="1200" dirty="0"/>
              <a:t>, Vicepresidente Confcommercio, “Servizi collaterali cicloturismo, cammini, agriturismo” </a:t>
            </a:r>
          </a:p>
          <a:p>
            <a:pPr marL="171450" indent="-171450">
              <a:spcBef>
                <a:spcPts val="600"/>
              </a:spcBef>
              <a:buFont typeface="Arial" panose="020B0604020202020204" pitchFamily="34" charset="0"/>
              <a:buChar char="•"/>
            </a:pPr>
            <a:r>
              <a:rPr lang="it-IT" sz="1200" dirty="0"/>
              <a:t>Roberto </a:t>
            </a:r>
            <a:r>
              <a:rPr lang="it-IT" sz="1200" dirty="0" err="1"/>
              <a:t>Quatraccioni</a:t>
            </a:r>
            <a:r>
              <a:rPr lang="it-IT" sz="1200" dirty="0"/>
              <a:t>, Presidente Regionale Assoturismo Confesercenti Umbria, e Marina Cecilia Sereni, “Progetti europei – The Great Beauty e Enterprise Europe Network”</a:t>
            </a:r>
          </a:p>
        </p:txBody>
      </p:sp>
      <p:sp>
        <p:nvSpPr>
          <p:cNvPr id="5" name="Pulsante di azione: video 4">
            <a:hlinkClick r:id="rId4" highlightClick="1"/>
            <a:extLst>
              <a:ext uri="{FF2B5EF4-FFF2-40B4-BE49-F238E27FC236}">
                <a16:creationId xmlns:a16="http://schemas.microsoft.com/office/drawing/2014/main" id="{E1CD0977-47FC-899B-D999-A5C97FEDD85C}"/>
              </a:ext>
            </a:extLst>
          </p:cNvPr>
          <p:cNvSpPr/>
          <p:nvPr/>
        </p:nvSpPr>
        <p:spPr>
          <a:xfrm>
            <a:off x="8488016" y="1446234"/>
            <a:ext cx="606287" cy="437322"/>
          </a:xfrm>
          <a:prstGeom prst="actionButtonMov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Pulsante di azione: video 5">
            <a:hlinkClick r:id="rId5" action="ppaction://hlinkpres?slideindex=3&amp;slidetitle=The Great Beauty of Europe" highlightClick="1"/>
            <a:extLst>
              <a:ext uri="{FF2B5EF4-FFF2-40B4-BE49-F238E27FC236}">
                <a16:creationId xmlns:a16="http://schemas.microsoft.com/office/drawing/2014/main" id="{1C4B60D6-3FCE-B896-DF9C-785F3A018C9F}"/>
              </a:ext>
            </a:extLst>
          </p:cNvPr>
          <p:cNvSpPr/>
          <p:nvPr/>
        </p:nvSpPr>
        <p:spPr>
          <a:xfrm>
            <a:off x="8488016" y="4492668"/>
            <a:ext cx="606287" cy="437322"/>
          </a:xfrm>
          <a:prstGeom prst="actionButtonMov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545554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356290-281F-1DFC-A215-8BA8344203A6}"/>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DD8E0241-0DB7-8D38-16B2-84F9E668C301}"/>
              </a:ext>
            </a:extLst>
          </p:cNvPr>
          <p:cNvSpPr>
            <a:spLocks noGrp="1"/>
          </p:cNvSpPr>
          <p:nvPr>
            <p:ph type="ctrTitle"/>
          </p:nvPr>
        </p:nvSpPr>
        <p:spPr/>
        <p:txBody>
          <a:bodyPr/>
          <a:lstStyle/>
          <a:p>
            <a:endParaRPr lang="it-IT"/>
          </a:p>
        </p:txBody>
      </p:sp>
      <p:pic>
        <p:nvPicPr>
          <p:cNvPr id="3" name="Immagine 2">
            <a:extLst>
              <a:ext uri="{FF2B5EF4-FFF2-40B4-BE49-F238E27FC236}">
                <a16:creationId xmlns:a16="http://schemas.microsoft.com/office/drawing/2014/main" id="{2CABB3EE-CEE6-A579-6A9F-9C2C8CFBC261}"/>
              </a:ext>
            </a:extLst>
          </p:cNvPr>
          <p:cNvPicPr>
            <a:picLocks noChangeAspect="1"/>
          </p:cNvPicPr>
          <p:nvPr/>
        </p:nvPicPr>
        <p:blipFill>
          <a:blip r:embed="rId2"/>
          <a:stretch>
            <a:fillRect/>
          </a:stretch>
        </p:blipFill>
        <p:spPr>
          <a:xfrm>
            <a:off x="0" y="0"/>
            <a:ext cx="12192000" cy="6858000"/>
          </a:xfrm>
          <a:prstGeom prst="rect">
            <a:avLst/>
          </a:prstGeom>
        </p:spPr>
      </p:pic>
      <p:pic>
        <p:nvPicPr>
          <p:cNvPr id="4" name="Immagine 3">
            <a:extLst>
              <a:ext uri="{FF2B5EF4-FFF2-40B4-BE49-F238E27FC236}">
                <a16:creationId xmlns:a16="http://schemas.microsoft.com/office/drawing/2014/main" id="{6CD71C24-05A2-3EC8-7D7F-A22E46BDEA19}"/>
              </a:ext>
            </a:extLst>
          </p:cNvPr>
          <p:cNvPicPr>
            <a:picLocks noChangeAspect="1"/>
          </p:cNvPicPr>
          <p:nvPr/>
        </p:nvPicPr>
        <p:blipFill>
          <a:blip r:embed="rId3"/>
          <a:stretch>
            <a:fillRect/>
          </a:stretch>
        </p:blipFill>
        <p:spPr>
          <a:xfrm>
            <a:off x="0" y="0"/>
            <a:ext cx="12192000" cy="6858000"/>
          </a:xfrm>
          <a:prstGeom prst="rect">
            <a:avLst/>
          </a:prstGeom>
        </p:spPr>
      </p:pic>
      <p:sp>
        <p:nvSpPr>
          <p:cNvPr id="8" name="CasellaDiTesto 7">
            <a:extLst>
              <a:ext uri="{FF2B5EF4-FFF2-40B4-BE49-F238E27FC236}">
                <a16:creationId xmlns:a16="http://schemas.microsoft.com/office/drawing/2014/main" id="{39EB125A-4B58-DD9D-CA49-21E83C83AF7D}"/>
              </a:ext>
            </a:extLst>
          </p:cNvPr>
          <p:cNvSpPr txBox="1"/>
          <p:nvPr/>
        </p:nvSpPr>
        <p:spPr>
          <a:xfrm>
            <a:off x="1277931" y="759038"/>
            <a:ext cx="8641321" cy="5339923"/>
          </a:xfrm>
          <a:prstGeom prst="rect">
            <a:avLst/>
          </a:prstGeom>
          <a:noFill/>
        </p:spPr>
        <p:txBody>
          <a:bodyPr wrap="square">
            <a:spAutoFit/>
          </a:bodyPr>
          <a:lstStyle/>
          <a:p>
            <a:pPr>
              <a:spcBef>
                <a:spcPts val="600"/>
              </a:spcBef>
            </a:pPr>
            <a:r>
              <a:rPr lang="it-IT" sz="1200" dirty="0"/>
              <a:t>Ore 16.00 “La fascia olivata”</a:t>
            </a:r>
          </a:p>
          <a:p>
            <a:pPr>
              <a:spcBef>
                <a:spcPts val="600"/>
              </a:spcBef>
            </a:pPr>
            <a:r>
              <a:rPr lang="it-IT" sz="1200" dirty="0"/>
              <a:t>La Fascia Olivata Assisi-Spoleto è inserita nel programma GIAHS (Global </a:t>
            </a:r>
            <a:r>
              <a:rPr lang="it-IT" sz="1200" dirty="0" err="1"/>
              <a:t>Important</a:t>
            </a:r>
            <a:r>
              <a:rPr lang="it-IT" sz="1200" dirty="0"/>
              <a:t> </a:t>
            </a:r>
            <a:r>
              <a:rPr lang="it-IT" sz="1200" dirty="0" err="1"/>
              <a:t>Agricultural</a:t>
            </a:r>
            <a:r>
              <a:rPr lang="it-IT" sz="1200" dirty="0"/>
              <a:t> Heritage System della FAO) come sistema agricolo di importanza mondiale. Primo sito italiano a ottenere questo riconoscimento. Il programma identifica e tutela paesaggi agricoli che combinano biodiversità, tradizioni culturali e pratiche agricole sostenibili. La fascia olivata si estende per 60 chilometri tra i comuni di Assisi, Spello, Foligno, Campello sul Clitunno e Spoleto, coprendo circa 9000 ettari coltivati a ulivi secolari. Un esempio di “paesaggio culturale vivente” dove la natura e l’uomo hanno collaborato nel tempo per creare un ambiente unico. Presenta Federico Sisti, Segretario generale Camera di Commercio dell’Umbria</a:t>
            </a:r>
          </a:p>
          <a:p>
            <a:pPr>
              <a:spcBef>
                <a:spcPts val="600"/>
              </a:spcBef>
            </a:pPr>
            <a:r>
              <a:rPr lang="it-IT" sz="1200" u="sng" dirty="0"/>
              <a:t>Interventi:</a:t>
            </a:r>
          </a:p>
          <a:p>
            <a:pPr marL="171450" indent="-171450">
              <a:spcBef>
                <a:spcPts val="600"/>
              </a:spcBef>
              <a:buFont typeface="Arial" panose="020B0604020202020204" pitchFamily="34" charset="0"/>
              <a:buChar char="•"/>
            </a:pPr>
            <a:r>
              <a:rPr lang="it-IT" sz="1200" dirty="0"/>
              <a:t>Albano Agabiti, Presidente Coldiretti Umbria</a:t>
            </a:r>
          </a:p>
          <a:p>
            <a:pPr marL="171450" indent="-171450">
              <a:spcBef>
                <a:spcPts val="600"/>
              </a:spcBef>
              <a:buFont typeface="Arial" panose="020B0604020202020204" pitchFamily="34" charset="0"/>
              <a:buChar char="•"/>
            </a:pPr>
            <a:r>
              <a:rPr lang="it-IT" sz="1200" dirty="0"/>
              <a:t>Lorenzo Mariani, Segretario generale Confcooperative Umbria</a:t>
            </a:r>
          </a:p>
          <a:p>
            <a:pPr marL="171450" indent="-171450">
              <a:spcBef>
                <a:spcPts val="600"/>
              </a:spcBef>
              <a:buFont typeface="Arial" panose="020B0604020202020204" pitchFamily="34" charset="0"/>
              <a:buChar char="•"/>
            </a:pPr>
            <a:r>
              <a:rPr lang="it-IT" sz="1200" dirty="0"/>
              <a:t>Roberto </a:t>
            </a:r>
            <a:r>
              <a:rPr lang="it-IT" sz="1200" dirty="0" err="1"/>
              <a:t>Quatraccioni</a:t>
            </a:r>
            <a:r>
              <a:rPr lang="it-IT" sz="1200" dirty="0"/>
              <a:t>, Presidente Regionale Assoturismo Confesercenti Umbria</a:t>
            </a:r>
          </a:p>
          <a:p>
            <a:pPr>
              <a:spcBef>
                <a:spcPts val="600"/>
              </a:spcBef>
            </a:pPr>
            <a:endParaRPr lang="it-IT" sz="1200" dirty="0"/>
          </a:p>
          <a:p>
            <a:pPr>
              <a:spcBef>
                <a:spcPts val="600"/>
              </a:spcBef>
            </a:pPr>
            <a:r>
              <a:rPr lang="it-IT" sz="1200" dirty="0"/>
              <a:t>Ore 16.30 “La cerca e la cava del tartufo”</a:t>
            </a:r>
          </a:p>
          <a:p>
            <a:pPr>
              <a:spcBef>
                <a:spcPts val="600"/>
              </a:spcBef>
            </a:pPr>
            <a:r>
              <a:rPr lang="it-IT" sz="1200" dirty="0"/>
              <a:t>Ufficialmente riconosciuta come Patrimonio Culturale dell’Umanità dall’Unesco nel dicembre 2021, celebra una pratica particolarmente radicata in Umbria. Le città umbre del tartufo, dalla Valnerina all’Alta Valle del Tevere, sono rinomate per la produzione di tartufi pregiati. Il riconoscimento Unesco sottolinea l’importanza della trasmissione intergenerazionale di conoscenze legate alla natura, all’ambiente e alla biodiversità, un patrimonio culturale dell’Umbria che continua ad essere celebrato e trasmesso nelle comunità locali.</a:t>
            </a:r>
          </a:p>
          <a:p>
            <a:pPr>
              <a:spcBef>
                <a:spcPts val="600"/>
              </a:spcBef>
            </a:pPr>
            <a:r>
              <a:rPr lang="it-IT" sz="1200" u="sng" dirty="0"/>
              <a:t>Moderatore</a:t>
            </a:r>
            <a:r>
              <a:rPr lang="it-IT" sz="1200" dirty="0"/>
              <a:t> Federico Sisti, Segretario generale Camera di Commercio dell’Umbria</a:t>
            </a:r>
          </a:p>
          <a:p>
            <a:pPr>
              <a:spcBef>
                <a:spcPts val="600"/>
              </a:spcBef>
            </a:pPr>
            <a:r>
              <a:rPr lang="it-IT" sz="1200" u="sng" dirty="0"/>
              <a:t>Interventi:</a:t>
            </a:r>
          </a:p>
          <a:p>
            <a:pPr marL="171450" indent="-171450">
              <a:spcBef>
                <a:spcPts val="600"/>
              </a:spcBef>
              <a:buFont typeface="Arial" panose="020B0604020202020204" pitchFamily="34" charset="0"/>
              <a:buChar char="•"/>
            </a:pPr>
            <a:r>
              <a:rPr lang="it-IT" sz="1200" dirty="0"/>
              <a:t>Albano Agabiti, Presidente Coldiretti Umbria</a:t>
            </a:r>
          </a:p>
          <a:p>
            <a:pPr marL="171450" indent="-171450">
              <a:spcBef>
                <a:spcPts val="600"/>
              </a:spcBef>
              <a:buFont typeface="Arial" panose="020B0604020202020204" pitchFamily="34" charset="0"/>
              <a:buChar char="•"/>
            </a:pPr>
            <a:r>
              <a:rPr lang="it-IT" sz="1200" dirty="0"/>
              <a:t>Michele Marinelli, Presidente Confapi Terni </a:t>
            </a:r>
          </a:p>
          <a:p>
            <a:pPr marL="171450" indent="-171450">
              <a:spcBef>
                <a:spcPts val="600"/>
              </a:spcBef>
              <a:buFont typeface="Arial" panose="020B0604020202020204" pitchFamily="34" charset="0"/>
              <a:buChar char="•"/>
            </a:pPr>
            <a:r>
              <a:rPr lang="it-IT" sz="1200" dirty="0"/>
              <a:t>Barbara </a:t>
            </a:r>
            <a:r>
              <a:rPr lang="it-IT" sz="1200" dirty="0" err="1"/>
              <a:t>Ferrier</a:t>
            </a:r>
            <a:r>
              <a:rPr lang="it-IT" sz="1200" dirty="0"/>
              <a:t>, Responsabile area internazionalizzazione CNA Umbria</a:t>
            </a:r>
          </a:p>
        </p:txBody>
      </p:sp>
      <p:sp>
        <p:nvSpPr>
          <p:cNvPr id="5" name="Pulsante di azione: video 4">
            <a:hlinkClick r:id="rId4" highlightClick="1"/>
            <a:extLst>
              <a:ext uri="{FF2B5EF4-FFF2-40B4-BE49-F238E27FC236}">
                <a16:creationId xmlns:a16="http://schemas.microsoft.com/office/drawing/2014/main" id="{BECF45B8-445A-39F5-D679-5116494DB2D8}"/>
              </a:ext>
            </a:extLst>
          </p:cNvPr>
          <p:cNvSpPr/>
          <p:nvPr/>
        </p:nvSpPr>
        <p:spPr>
          <a:xfrm>
            <a:off x="9919252" y="1607092"/>
            <a:ext cx="583307" cy="437322"/>
          </a:xfrm>
          <a:prstGeom prst="actionButtonMov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Pulsante di azione: video 5">
            <a:hlinkClick r:id="rId5" highlightClick="1"/>
            <a:extLst>
              <a:ext uri="{FF2B5EF4-FFF2-40B4-BE49-F238E27FC236}">
                <a16:creationId xmlns:a16="http://schemas.microsoft.com/office/drawing/2014/main" id="{0970F9ED-6327-4559-4B64-FFF32FE3DEEE}"/>
              </a:ext>
            </a:extLst>
          </p:cNvPr>
          <p:cNvSpPr/>
          <p:nvPr/>
        </p:nvSpPr>
        <p:spPr>
          <a:xfrm>
            <a:off x="9919252" y="2366130"/>
            <a:ext cx="583307" cy="437322"/>
          </a:xfrm>
          <a:prstGeom prst="actionButtonMov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Pulsante di azione: video 6">
            <a:hlinkClick r:id="rId6" action="ppaction://hlinkpres?slideindex=4&amp;slidetitle=VITE  hospitality with soul" highlightClick="1"/>
            <a:extLst>
              <a:ext uri="{FF2B5EF4-FFF2-40B4-BE49-F238E27FC236}">
                <a16:creationId xmlns:a16="http://schemas.microsoft.com/office/drawing/2014/main" id="{49296764-37AC-3A65-CA22-4A33B4713672}"/>
              </a:ext>
            </a:extLst>
          </p:cNvPr>
          <p:cNvSpPr/>
          <p:nvPr/>
        </p:nvSpPr>
        <p:spPr>
          <a:xfrm>
            <a:off x="9919252" y="2892468"/>
            <a:ext cx="583307" cy="437322"/>
          </a:xfrm>
          <a:prstGeom prst="actionButtonMov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60781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289170-D395-C89E-798A-004C1B5E0CAA}"/>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9D5C3EC2-0C56-546B-6883-E6869EF62CD2}"/>
              </a:ext>
            </a:extLst>
          </p:cNvPr>
          <p:cNvSpPr>
            <a:spLocks noGrp="1"/>
          </p:cNvSpPr>
          <p:nvPr>
            <p:ph type="ctrTitle"/>
          </p:nvPr>
        </p:nvSpPr>
        <p:spPr/>
        <p:txBody>
          <a:bodyPr/>
          <a:lstStyle/>
          <a:p>
            <a:endParaRPr lang="it-IT"/>
          </a:p>
        </p:txBody>
      </p:sp>
      <p:pic>
        <p:nvPicPr>
          <p:cNvPr id="3" name="Immagine 2">
            <a:extLst>
              <a:ext uri="{FF2B5EF4-FFF2-40B4-BE49-F238E27FC236}">
                <a16:creationId xmlns:a16="http://schemas.microsoft.com/office/drawing/2014/main" id="{46F00A86-7D24-BC0E-5500-2EE7B32DB466}"/>
              </a:ext>
            </a:extLst>
          </p:cNvPr>
          <p:cNvPicPr>
            <a:picLocks noChangeAspect="1"/>
          </p:cNvPicPr>
          <p:nvPr/>
        </p:nvPicPr>
        <p:blipFill>
          <a:blip r:embed="rId2"/>
          <a:stretch>
            <a:fillRect/>
          </a:stretch>
        </p:blipFill>
        <p:spPr>
          <a:xfrm>
            <a:off x="0" y="0"/>
            <a:ext cx="12192000" cy="6858000"/>
          </a:xfrm>
          <a:prstGeom prst="rect">
            <a:avLst/>
          </a:prstGeom>
        </p:spPr>
      </p:pic>
      <p:pic>
        <p:nvPicPr>
          <p:cNvPr id="4" name="Immagine 3">
            <a:extLst>
              <a:ext uri="{FF2B5EF4-FFF2-40B4-BE49-F238E27FC236}">
                <a16:creationId xmlns:a16="http://schemas.microsoft.com/office/drawing/2014/main" id="{7F013A28-B4EC-A1C5-569A-447E172441E9}"/>
              </a:ext>
            </a:extLst>
          </p:cNvPr>
          <p:cNvPicPr>
            <a:picLocks noChangeAspect="1"/>
          </p:cNvPicPr>
          <p:nvPr/>
        </p:nvPicPr>
        <p:blipFill>
          <a:blip r:embed="rId3"/>
          <a:stretch>
            <a:fillRect/>
          </a:stretch>
        </p:blipFill>
        <p:spPr>
          <a:xfrm>
            <a:off x="0" y="0"/>
            <a:ext cx="12192000" cy="6858000"/>
          </a:xfrm>
          <a:prstGeom prst="rect">
            <a:avLst/>
          </a:prstGeom>
        </p:spPr>
      </p:pic>
      <p:sp>
        <p:nvSpPr>
          <p:cNvPr id="8" name="CasellaDiTesto 7">
            <a:extLst>
              <a:ext uri="{FF2B5EF4-FFF2-40B4-BE49-F238E27FC236}">
                <a16:creationId xmlns:a16="http://schemas.microsoft.com/office/drawing/2014/main" id="{79C2EF04-2126-E11B-80EE-516841326FAA}"/>
              </a:ext>
            </a:extLst>
          </p:cNvPr>
          <p:cNvSpPr txBox="1"/>
          <p:nvPr/>
        </p:nvSpPr>
        <p:spPr>
          <a:xfrm>
            <a:off x="969361" y="767550"/>
            <a:ext cx="9561444" cy="830997"/>
          </a:xfrm>
          <a:prstGeom prst="rect">
            <a:avLst/>
          </a:prstGeom>
          <a:noFill/>
        </p:spPr>
        <p:txBody>
          <a:bodyPr wrap="square">
            <a:spAutoFit/>
          </a:bodyPr>
          <a:lstStyle/>
          <a:p>
            <a:pPr>
              <a:spcBef>
                <a:spcPts val="600"/>
              </a:spcBef>
            </a:pPr>
            <a:r>
              <a:rPr lang="it-IT" sz="1200" b="1" dirty="0">
                <a:solidFill>
                  <a:schemeClr val="tx1"/>
                </a:solidFill>
              </a:rPr>
              <a:t>.</a:t>
            </a:r>
            <a:endParaRPr lang="it-IT" sz="1200" dirty="0">
              <a:solidFill>
                <a:schemeClr val="tx1"/>
              </a:solidFill>
            </a:endParaRPr>
          </a:p>
          <a:p>
            <a:pPr lvl="0"/>
            <a:endParaRPr lang="it-IT" b="1" dirty="0">
              <a:solidFill>
                <a:schemeClr val="tx1"/>
              </a:solidFill>
            </a:endParaRPr>
          </a:p>
          <a:p>
            <a:pPr lvl="0"/>
            <a:r>
              <a:rPr lang="it-IT" b="1" dirty="0">
                <a:solidFill>
                  <a:schemeClr val="tx1"/>
                </a:solidFill>
              </a:rPr>
              <a:t> </a:t>
            </a:r>
            <a:endParaRPr lang="it-IT" dirty="0">
              <a:solidFill>
                <a:schemeClr val="tx1"/>
              </a:solidFill>
            </a:endParaRPr>
          </a:p>
        </p:txBody>
      </p:sp>
      <p:sp>
        <p:nvSpPr>
          <p:cNvPr id="6" name="CasellaDiTesto 5">
            <a:extLst>
              <a:ext uri="{FF2B5EF4-FFF2-40B4-BE49-F238E27FC236}">
                <a16:creationId xmlns:a16="http://schemas.microsoft.com/office/drawing/2014/main" id="{C2B895B5-46FF-B902-B1C7-855AF9080B5C}"/>
              </a:ext>
            </a:extLst>
          </p:cNvPr>
          <p:cNvSpPr txBox="1"/>
          <p:nvPr/>
        </p:nvSpPr>
        <p:spPr>
          <a:xfrm>
            <a:off x="1388994" y="1305991"/>
            <a:ext cx="6177168" cy="2539157"/>
          </a:xfrm>
          <a:prstGeom prst="rect">
            <a:avLst/>
          </a:prstGeom>
          <a:noFill/>
        </p:spPr>
        <p:txBody>
          <a:bodyPr wrap="square">
            <a:spAutoFit/>
          </a:bodyPr>
          <a:lstStyle/>
          <a:p>
            <a:pPr>
              <a:spcBef>
                <a:spcPts val="600"/>
              </a:spcBef>
            </a:pPr>
            <a:r>
              <a:rPr lang="it-IT" sz="1200" b="0" dirty="0"/>
              <a:t>Ore 16.45 “</a:t>
            </a:r>
            <a:r>
              <a:rPr lang="it-IT" sz="1200" b="0" i="1" dirty="0"/>
              <a:t>Food</a:t>
            </a:r>
            <a:r>
              <a:rPr lang="it-IT" sz="1200" b="0" dirty="0"/>
              <a:t>”</a:t>
            </a:r>
          </a:p>
          <a:p>
            <a:pPr>
              <a:spcBef>
                <a:spcPts val="600"/>
              </a:spcBef>
            </a:pPr>
            <a:r>
              <a:rPr lang="it-IT" sz="1200" b="0" dirty="0"/>
              <a:t>Ambasciatore ufficiale della cucina giapponese in Italia, Chef Hiro, racconta la sua vita tra Giappone e Italia e perché ha scelto di trasferirsi a vivere e lavorare in campagna in Umbria, a Casteltodino. Chef Hiro è un volto noto della televisione. Specializzato presso la </a:t>
            </a:r>
            <a:r>
              <a:rPr lang="it-IT" sz="1200" b="0" dirty="0" err="1"/>
              <a:t>Tsuji</a:t>
            </a:r>
            <a:r>
              <a:rPr lang="it-IT" sz="1200" b="0" dirty="0"/>
              <a:t> </a:t>
            </a:r>
            <a:r>
              <a:rPr lang="it-IT" sz="1200" b="0" dirty="0" err="1"/>
              <a:t>Culinary</a:t>
            </a:r>
            <a:r>
              <a:rPr lang="it-IT" sz="1200" b="0" dirty="0"/>
              <a:t> Institute, ha lavorato nei migliori ristoranti di Osaka. Arrivato in Italia nel 2016 ha debuttato su Gambero Rosso Channel con il programma ‘Ciao sono Hiro’. Ha partecipato ad altre trasmissioni televisive come ‘La prova del cuoco’ e ‘</a:t>
            </a:r>
            <a:r>
              <a:rPr lang="it-IT" sz="1200" b="0" dirty="0" err="1"/>
              <a:t>Bake</a:t>
            </a:r>
            <a:r>
              <a:rPr lang="it-IT" sz="1200" b="0" dirty="0"/>
              <a:t> Off 8’ cimentandosi anche in pubblicazioni di successo, ideando ricette e portando la sua arte in giro per l’Italia. Su Radio Deejay è ospite fisso del Trio Medusa.</a:t>
            </a:r>
          </a:p>
          <a:p>
            <a:pPr>
              <a:spcBef>
                <a:spcPts val="600"/>
              </a:spcBef>
            </a:pPr>
            <a:r>
              <a:rPr lang="it-IT" sz="1200" b="0" u="sng" dirty="0"/>
              <a:t>Moderatrice</a:t>
            </a:r>
            <a:r>
              <a:rPr lang="it-IT" sz="1200" b="0" dirty="0"/>
              <a:t> Amelia Argenziano, Responsabile promozione agroalimentare Camera di Commercio dell’Umbria</a:t>
            </a:r>
          </a:p>
          <a:p>
            <a:pPr>
              <a:spcBef>
                <a:spcPts val="600"/>
              </a:spcBef>
            </a:pPr>
            <a:r>
              <a:rPr lang="it-IT" sz="1200" b="0" u="sng" dirty="0"/>
              <a:t>Interviene: </a:t>
            </a:r>
            <a:r>
              <a:rPr lang="it-IT" sz="1200" b="0" dirty="0" err="1"/>
              <a:t>Hirohiko</a:t>
            </a:r>
            <a:r>
              <a:rPr lang="it-IT" sz="1200" b="0" dirty="0"/>
              <a:t> </a:t>
            </a:r>
            <a:r>
              <a:rPr lang="it-IT" sz="1200" b="0" dirty="0" err="1"/>
              <a:t>Shoda</a:t>
            </a:r>
            <a:r>
              <a:rPr lang="it-IT" sz="1200" b="0" dirty="0"/>
              <a:t> “Chef Hiro”.</a:t>
            </a:r>
          </a:p>
        </p:txBody>
      </p:sp>
      <p:sp>
        <p:nvSpPr>
          <p:cNvPr id="7" name="Pulsante di azione: video 6">
            <a:hlinkClick r:id="rId4" highlightClick="1"/>
            <a:extLst>
              <a:ext uri="{FF2B5EF4-FFF2-40B4-BE49-F238E27FC236}">
                <a16:creationId xmlns:a16="http://schemas.microsoft.com/office/drawing/2014/main" id="{882FE7F5-4B75-E072-FEB0-FD3903C5F041}"/>
              </a:ext>
            </a:extLst>
          </p:cNvPr>
          <p:cNvSpPr/>
          <p:nvPr/>
        </p:nvSpPr>
        <p:spPr>
          <a:xfrm>
            <a:off x="8828881" y="1718733"/>
            <a:ext cx="646044" cy="496957"/>
          </a:xfrm>
          <a:prstGeom prst="actionButtonMov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8032403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084F29-5B2F-0F37-AF1C-59A7E76055E9}"/>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CCB89961-8455-92A6-6CFF-6F90805EF32F}"/>
              </a:ext>
            </a:extLst>
          </p:cNvPr>
          <p:cNvSpPr>
            <a:spLocks noGrp="1"/>
          </p:cNvSpPr>
          <p:nvPr>
            <p:ph type="ctrTitle"/>
          </p:nvPr>
        </p:nvSpPr>
        <p:spPr/>
        <p:txBody>
          <a:bodyPr/>
          <a:lstStyle/>
          <a:p>
            <a:endParaRPr lang="it-IT"/>
          </a:p>
        </p:txBody>
      </p:sp>
      <p:pic>
        <p:nvPicPr>
          <p:cNvPr id="3" name="Immagine 2">
            <a:extLst>
              <a:ext uri="{FF2B5EF4-FFF2-40B4-BE49-F238E27FC236}">
                <a16:creationId xmlns:a16="http://schemas.microsoft.com/office/drawing/2014/main" id="{F47A4EFD-982A-5D94-B67A-81270887186B}"/>
              </a:ext>
            </a:extLst>
          </p:cNvPr>
          <p:cNvPicPr>
            <a:picLocks noChangeAspect="1"/>
          </p:cNvPicPr>
          <p:nvPr/>
        </p:nvPicPr>
        <p:blipFill>
          <a:blip r:embed="rId2"/>
          <a:stretch>
            <a:fillRect/>
          </a:stretch>
        </p:blipFill>
        <p:spPr>
          <a:xfrm>
            <a:off x="0" y="0"/>
            <a:ext cx="12192000" cy="6858000"/>
          </a:xfrm>
          <a:prstGeom prst="rect">
            <a:avLst/>
          </a:prstGeom>
        </p:spPr>
      </p:pic>
      <p:pic>
        <p:nvPicPr>
          <p:cNvPr id="4" name="Immagine 3">
            <a:extLst>
              <a:ext uri="{FF2B5EF4-FFF2-40B4-BE49-F238E27FC236}">
                <a16:creationId xmlns:a16="http://schemas.microsoft.com/office/drawing/2014/main" id="{79DAA872-7EA7-66C1-1269-429F0DEDA970}"/>
              </a:ext>
            </a:extLst>
          </p:cNvPr>
          <p:cNvPicPr>
            <a:picLocks noChangeAspect="1"/>
          </p:cNvPicPr>
          <p:nvPr/>
        </p:nvPicPr>
        <p:blipFill>
          <a:blip r:embed="rId3"/>
          <a:stretch>
            <a:fillRect/>
          </a:stretch>
        </p:blipFill>
        <p:spPr>
          <a:xfrm>
            <a:off x="0" y="0"/>
            <a:ext cx="12192000" cy="6858000"/>
          </a:xfrm>
          <a:prstGeom prst="rect">
            <a:avLst/>
          </a:prstGeom>
        </p:spPr>
      </p:pic>
      <p:sp>
        <p:nvSpPr>
          <p:cNvPr id="8" name="CasellaDiTesto 7">
            <a:extLst>
              <a:ext uri="{FF2B5EF4-FFF2-40B4-BE49-F238E27FC236}">
                <a16:creationId xmlns:a16="http://schemas.microsoft.com/office/drawing/2014/main" id="{F4A78178-9BF0-4B83-85C2-8C390CE97959}"/>
              </a:ext>
            </a:extLst>
          </p:cNvPr>
          <p:cNvSpPr txBox="1"/>
          <p:nvPr/>
        </p:nvSpPr>
        <p:spPr>
          <a:xfrm>
            <a:off x="969361" y="767550"/>
            <a:ext cx="9561444" cy="830997"/>
          </a:xfrm>
          <a:prstGeom prst="rect">
            <a:avLst/>
          </a:prstGeom>
          <a:noFill/>
        </p:spPr>
        <p:txBody>
          <a:bodyPr wrap="square">
            <a:spAutoFit/>
          </a:bodyPr>
          <a:lstStyle/>
          <a:p>
            <a:pPr>
              <a:spcBef>
                <a:spcPts val="600"/>
              </a:spcBef>
            </a:pPr>
            <a:r>
              <a:rPr lang="it-IT" sz="1200" b="1" dirty="0">
                <a:solidFill>
                  <a:schemeClr val="tx1"/>
                </a:solidFill>
              </a:rPr>
              <a:t>.</a:t>
            </a:r>
            <a:endParaRPr lang="it-IT" sz="1200" dirty="0">
              <a:solidFill>
                <a:schemeClr val="tx1"/>
              </a:solidFill>
            </a:endParaRPr>
          </a:p>
          <a:p>
            <a:pPr lvl="0"/>
            <a:endParaRPr lang="it-IT" b="1" dirty="0">
              <a:solidFill>
                <a:schemeClr val="tx1"/>
              </a:solidFill>
            </a:endParaRPr>
          </a:p>
          <a:p>
            <a:pPr lvl="0"/>
            <a:r>
              <a:rPr lang="it-IT" b="1" dirty="0">
                <a:solidFill>
                  <a:schemeClr val="tx1"/>
                </a:solidFill>
              </a:rPr>
              <a:t> </a:t>
            </a:r>
            <a:endParaRPr lang="it-IT" dirty="0">
              <a:solidFill>
                <a:schemeClr val="tx1"/>
              </a:solidFill>
            </a:endParaRPr>
          </a:p>
        </p:txBody>
      </p:sp>
      <p:sp>
        <p:nvSpPr>
          <p:cNvPr id="6" name="CasellaDiTesto 5">
            <a:extLst>
              <a:ext uri="{FF2B5EF4-FFF2-40B4-BE49-F238E27FC236}">
                <a16:creationId xmlns:a16="http://schemas.microsoft.com/office/drawing/2014/main" id="{825ADAD7-3340-80FB-0EEC-B5AF519A5BAB}"/>
              </a:ext>
            </a:extLst>
          </p:cNvPr>
          <p:cNvSpPr txBox="1"/>
          <p:nvPr/>
        </p:nvSpPr>
        <p:spPr>
          <a:xfrm>
            <a:off x="1356987" y="767550"/>
            <a:ext cx="8216879" cy="4785926"/>
          </a:xfrm>
          <a:prstGeom prst="rect">
            <a:avLst/>
          </a:prstGeom>
          <a:noFill/>
        </p:spPr>
        <p:txBody>
          <a:bodyPr wrap="square">
            <a:spAutoFit/>
          </a:bodyPr>
          <a:lstStyle/>
          <a:p>
            <a:pPr>
              <a:spcBef>
                <a:spcPts val="600"/>
              </a:spcBef>
            </a:pPr>
            <a:r>
              <a:rPr lang="it-IT" sz="1200" b="0" dirty="0"/>
              <a:t>Ore 17:15 “</a:t>
            </a:r>
            <a:r>
              <a:rPr lang="it-IT" sz="1200" b="0" i="1" dirty="0"/>
              <a:t>ABA territorio e design</a:t>
            </a:r>
            <a:r>
              <a:rPr lang="it-IT" sz="1200" b="0" dirty="0"/>
              <a:t>”  </a:t>
            </a:r>
          </a:p>
          <a:p>
            <a:pPr>
              <a:spcBef>
                <a:spcPts val="600"/>
              </a:spcBef>
            </a:pPr>
            <a:r>
              <a:rPr lang="it-IT" sz="1200" b="0" dirty="0"/>
              <a:t>L’Accademia delle Belle Arti di Perugia presenta il ruolo dell’alta formazione artistica nelle strategie di rigenerazione delle comunità e del territorio. Presentazione dell’offerta accademica, dei progetti di ricerca e dell’ideazione della mostra “L’Umbria nello sguardo” in esposizione Expo 25 Osaka. </a:t>
            </a:r>
          </a:p>
          <a:p>
            <a:pPr>
              <a:spcBef>
                <a:spcPts val="600"/>
              </a:spcBef>
            </a:pPr>
            <a:r>
              <a:rPr lang="it-IT" sz="1200" b="0" u="sng" dirty="0"/>
              <a:t>Moderatore</a:t>
            </a:r>
            <a:r>
              <a:rPr lang="it-IT" sz="1200" b="0" dirty="0"/>
              <a:t> Vittoria </a:t>
            </a:r>
            <a:r>
              <a:rPr lang="it-IT" sz="1200" b="0" dirty="0" err="1"/>
              <a:t>Ferdinandi</a:t>
            </a:r>
            <a:r>
              <a:rPr lang="it-IT" sz="1200" b="0" dirty="0"/>
              <a:t>, Sindaca di Perugia</a:t>
            </a:r>
          </a:p>
          <a:p>
            <a:pPr>
              <a:spcBef>
                <a:spcPts val="600"/>
              </a:spcBef>
            </a:pPr>
            <a:r>
              <a:rPr lang="it-IT" sz="1200" b="0" u="sng" dirty="0"/>
              <a:t>Interventi</a:t>
            </a:r>
            <a:r>
              <a:rPr lang="it-IT" sz="1200" b="0" dirty="0"/>
              <a:t>: </a:t>
            </a:r>
          </a:p>
          <a:p>
            <a:pPr marL="171450" lvl="0" indent="-171450">
              <a:spcBef>
                <a:spcPts val="600"/>
              </a:spcBef>
              <a:buFont typeface="Arial" panose="020B0604020202020204" pitchFamily="34" charset="0"/>
              <a:buChar char="•"/>
            </a:pPr>
            <a:r>
              <a:rPr lang="it-IT" sz="1200" b="0" dirty="0"/>
              <a:t>Tiziana D’Achille, Direttrice ABA (in video)</a:t>
            </a:r>
          </a:p>
          <a:p>
            <a:pPr marL="171450" lvl="0" indent="-171450">
              <a:spcBef>
                <a:spcPts val="600"/>
              </a:spcBef>
              <a:buFont typeface="Arial" panose="020B0604020202020204" pitchFamily="34" charset="0"/>
              <a:buChar char="•"/>
            </a:pPr>
            <a:r>
              <a:rPr lang="it-IT" sz="1200" b="0" dirty="0"/>
              <a:t>Marco Tortoioli Ricci, designer e professore ABA </a:t>
            </a:r>
          </a:p>
          <a:p>
            <a:pPr marL="171450" lvl="0" indent="-171450">
              <a:spcBef>
                <a:spcPts val="600"/>
              </a:spcBef>
              <a:buFont typeface="Arial" panose="020B0604020202020204" pitchFamily="34" charset="0"/>
              <a:buChar char="•"/>
            </a:pPr>
            <a:r>
              <a:rPr lang="it-IT" sz="1200" b="0" dirty="0"/>
              <a:t>Luca Ferrucci, AU Sviluppumbria  </a:t>
            </a:r>
          </a:p>
          <a:p>
            <a:pPr>
              <a:spcBef>
                <a:spcPts val="600"/>
              </a:spcBef>
            </a:pPr>
            <a:r>
              <a:rPr lang="it-IT" sz="1200" b="0" dirty="0"/>
              <a:t> </a:t>
            </a:r>
          </a:p>
          <a:p>
            <a:pPr>
              <a:spcBef>
                <a:spcPts val="600"/>
              </a:spcBef>
            </a:pPr>
            <a:r>
              <a:rPr lang="it-IT" sz="1200" b="0" dirty="0"/>
              <a:t>Ore 17:45 “GNU San Francesco nella Galleria Nazionale dell’Umbria”</a:t>
            </a:r>
          </a:p>
          <a:p>
            <a:pPr>
              <a:spcBef>
                <a:spcPts val="600"/>
              </a:spcBef>
            </a:pPr>
            <a:r>
              <a:rPr lang="it-IT" sz="1200" b="0" dirty="0"/>
              <a:t>Presentazione dei progetti della GNU legati ai centenari francescani passati (mostra sul Maestro di san Francesco per il centenario delle stimmate del 2024; mostra “San Francesco da Cimabue a Perugino” alla Biblioteca del Senato, mostra “Fratello Sole Sorella Luna” per il centenario del cantico delle Creature del 2025). Lancio del progetto di mostra che si terrà dal 14 marzo al 14 giugno 2026 su Giotto e sugli altri grandi pittori toscani e umbri che hanno operato intorno al 1300 nel cantiere di Assisi.</a:t>
            </a:r>
          </a:p>
          <a:p>
            <a:pPr>
              <a:spcBef>
                <a:spcPts val="600"/>
              </a:spcBef>
            </a:pPr>
            <a:r>
              <a:rPr lang="it-IT" sz="1200" b="0" u="sng" dirty="0"/>
              <a:t>Moderatore</a:t>
            </a:r>
            <a:r>
              <a:rPr lang="it-IT" sz="1200" b="0" dirty="0"/>
              <a:t> Tommaso Bori, Vicepresidente Regione Umbria</a:t>
            </a:r>
          </a:p>
          <a:p>
            <a:pPr>
              <a:spcBef>
                <a:spcPts val="600"/>
              </a:spcBef>
            </a:pPr>
            <a:r>
              <a:rPr lang="it-IT" sz="1200" b="0" u="sng" dirty="0"/>
              <a:t>Interventi</a:t>
            </a:r>
            <a:r>
              <a:rPr lang="it-IT" sz="1200" b="0" dirty="0"/>
              <a:t>:</a:t>
            </a:r>
          </a:p>
          <a:p>
            <a:pPr marL="171450" lvl="0" indent="-171450">
              <a:spcBef>
                <a:spcPts val="600"/>
              </a:spcBef>
              <a:buFont typeface="Arial" panose="020B0604020202020204" pitchFamily="34" charset="0"/>
              <a:buChar char="•"/>
            </a:pPr>
            <a:r>
              <a:rPr lang="it-IT" sz="1200" b="0" dirty="0"/>
              <a:t>Veruska Picchiarelli, storica dell’arte GNU</a:t>
            </a:r>
          </a:p>
          <a:p>
            <a:pPr marL="171450" lvl="0" indent="-171450">
              <a:spcBef>
                <a:spcPts val="600"/>
              </a:spcBef>
              <a:buFont typeface="Arial" panose="020B0604020202020204" pitchFamily="34" charset="0"/>
              <a:buChar char="•"/>
            </a:pPr>
            <a:r>
              <a:rPr lang="it-IT" sz="1200" b="0" dirty="0"/>
              <a:t>Marina Cecilia Sereni, Attività Internazionali, Sviluppumbria </a:t>
            </a:r>
            <a:r>
              <a:rPr lang="it-IT" sz="1200" b="0" dirty="0" err="1"/>
              <a:t>SpA</a:t>
            </a:r>
            <a:endParaRPr lang="it-IT" sz="1200" b="0" dirty="0"/>
          </a:p>
        </p:txBody>
      </p:sp>
      <p:sp>
        <p:nvSpPr>
          <p:cNvPr id="7" name="Pulsante di azione: video 6">
            <a:hlinkClick r:id="rId4" highlightClick="1"/>
            <a:extLst>
              <a:ext uri="{FF2B5EF4-FFF2-40B4-BE49-F238E27FC236}">
                <a16:creationId xmlns:a16="http://schemas.microsoft.com/office/drawing/2014/main" id="{C41C7A04-AABC-0E6C-3BF5-AB32E6AC4D1F}"/>
              </a:ext>
            </a:extLst>
          </p:cNvPr>
          <p:cNvSpPr/>
          <p:nvPr/>
        </p:nvSpPr>
        <p:spPr>
          <a:xfrm>
            <a:off x="9683196" y="1948653"/>
            <a:ext cx="556591" cy="417444"/>
          </a:xfrm>
          <a:prstGeom prst="actionButtonMov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Pulsante di azione: video 8">
            <a:hlinkClick r:id="rId5" action="ppaction://hlinkpres?slideindex=2&amp;slidetitle=Umbria in the Eyes" highlightClick="1"/>
            <a:extLst>
              <a:ext uri="{FF2B5EF4-FFF2-40B4-BE49-F238E27FC236}">
                <a16:creationId xmlns:a16="http://schemas.microsoft.com/office/drawing/2014/main" id="{2E1C6F94-093A-17A5-52B3-536877438049}"/>
              </a:ext>
            </a:extLst>
          </p:cNvPr>
          <p:cNvSpPr/>
          <p:nvPr/>
        </p:nvSpPr>
        <p:spPr>
          <a:xfrm>
            <a:off x="9683195" y="2430499"/>
            <a:ext cx="556591" cy="417444"/>
          </a:xfrm>
          <a:prstGeom prst="actionButtonMov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Pulsante di azione: video 9">
            <a:hlinkClick r:id="rId6" action="ppaction://hlinkpres?slideindex=1&amp;slidetitle=Presentazione standard di PowerPoint" highlightClick="1"/>
            <a:extLst>
              <a:ext uri="{FF2B5EF4-FFF2-40B4-BE49-F238E27FC236}">
                <a16:creationId xmlns:a16="http://schemas.microsoft.com/office/drawing/2014/main" id="{2A915086-069C-9801-0568-C17476197EC4}"/>
              </a:ext>
            </a:extLst>
          </p:cNvPr>
          <p:cNvSpPr/>
          <p:nvPr/>
        </p:nvSpPr>
        <p:spPr>
          <a:xfrm>
            <a:off x="9683195" y="4928337"/>
            <a:ext cx="556591" cy="417444"/>
          </a:xfrm>
          <a:prstGeom prst="actionButtonMov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6340865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110F6D6-D448-BDBB-F629-28614E040A43}"/>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9FABF61A-BD3B-7492-23D1-1B031C70C9BB}"/>
              </a:ext>
            </a:extLst>
          </p:cNvPr>
          <p:cNvSpPr>
            <a:spLocks noGrp="1"/>
          </p:cNvSpPr>
          <p:nvPr>
            <p:ph type="ctrTitle"/>
          </p:nvPr>
        </p:nvSpPr>
        <p:spPr>
          <a:xfrm>
            <a:off x="6991350" y="487680"/>
            <a:ext cx="4179570" cy="3376691"/>
          </a:xfrm>
        </p:spPr>
        <p:txBody>
          <a:bodyPr rtlCol="0"/>
          <a:lstStyle>
            <a:defPPr>
              <a:defRPr lang="it-IT"/>
            </a:defPPr>
          </a:lstStyle>
          <a:p>
            <a:r>
              <a:rPr lang="it-IT" b="1" dirty="0">
                <a:solidFill>
                  <a:schemeClr val="tx1"/>
                </a:solidFill>
              </a:rPr>
              <a:t>Martedì 2 settembre</a:t>
            </a:r>
            <a:endParaRPr lang="it-IT" dirty="0">
              <a:solidFill>
                <a:schemeClr val="tx1"/>
              </a:solidFill>
            </a:endParaRPr>
          </a:p>
        </p:txBody>
      </p:sp>
      <p:cxnSp>
        <p:nvCxnSpPr>
          <p:cNvPr id="21" name="Connettore diritto 20">
            <a:extLst>
              <a:ext uri="{FF2B5EF4-FFF2-40B4-BE49-F238E27FC236}">
                <a16:creationId xmlns:a16="http://schemas.microsoft.com/office/drawing/2014/main" id="{52FBE3B0-C1B3-5833-33CD-0CD1D10C6B10}"/>
              </a:ext>
              <a:ext uri="{C183D7F6-B498-43B3-948B-1728B52AA6E4}">
                <adec:decorative xmlns:adec="http://schemas.microsoft.com/office/drawing/2017/decorative" val="1"/>
              </a:ext>
            </a:extLst>
          </p:cNvPr>
          <p:cNvCxnSpPr>
            <a:cxnSpLocks/>
          </p:cNvCxnSpPr>
          <p:nvPr/>
        </p:nvCxnSpPr>
        <p:spPr>
          <a:xfrm flipH="1" flipV="1">
            <a:off x="0" y="254643"/>
            <a:ext cx="6096000" cy="85576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16600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E5A5D-E036-B549-B753-FA704494FFB7}"/>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387B0961-14D3-5D6A-F0EC-7C3C39D7632A}"/>
              </a:ext>
            </a:extLst>
          </p:cNvPr>
          <p:cNvSpPr>
            <a:spLocks noGrp="1"/>
          </p:cNvSpPr>
          <p:nvPr>
            <p:ph type="ctrTitle"/>
          </p:nvPr>
        </p:nvSpPr>
        <p:spPr/>
        <p:txBody>
          <a:bodyPr/>
          <a:lstStyle/>
          <a:p>
            <a:endParaRPr lang="it-IT"/>
          </a:p>
        </p:txBody>
      </p:sp>
      <p:pic>
        <p:nvPicPr>
          <p:cNvPr id="3" name="Immagine 2">
            <a:extLst>
              <a:ext uri="{FF2B5EF4-FFF2-40B4-BE49-F238E27FC236}">
                <a16:creationId xmlns:a16="http://schemas.microsoft.com/office/drawing/2014/main" id="{7382D52C-037A-EEB6-5A8F-8DE022E60D01}"/>
              </a:ext>
            </a:extLst>
          </p:cNvPr>
          <p:cNvPicPr>
            <a:picLocks noChangeAspect="1"/>
          </p:cNvPicPr>
          <p:nvPr/>
        </p:nvPicPr>
        <p:blipFill>
          <a:blip r:embed="rId2"/>
          <a:stretch>
            <a:fillRect/>
          </a:stretch>
        </p:blipFill>
        <p:spPr>
          <a:xfrm>
            <a:off x="0" y="0"/>
            <a:ext cx="12192000" cy="6858000"/>
          </a:xfrm>
          <a:prstGeom prst="rect">
            <a:avLst/>
          </a:prstGeom>
        </p:spPr>
      </p:pic>
      <p:pic>
        <p:nvPicPr>
          <p:cNvPr id="4" name="Immagine 3">
            <a:extLst>
              <a:ext uri="{FF2B5EF4-FFF2-40B4-BE49-F238E27FC236}">
                <a16:creationId xmlns:a16="http://schemas.microsoft.com/office/drawing/2014/main" id="{A3EE49CB-7981-3398-24DF-420B774BC46F}"/>
              </a:ext>
            </a:extLst>
          </p:cNvPr>
          <p:cNvPicPr>
            <a:picLocks noChangeAspect="1"/>
          </p:cNvPicPr>
          <p:nvPr/>
        </p:nvPicPr>
        <p:blipFill>
          <a:blip r:embed="rId3"/>
          <a:stretch>
            <a:fillRect/>
          </a:stretch>
        </p:blipFill>
        <p:spPr>
          <a:xfrm>
            <a:off x="0" y="0"/>
            <a:ext cx="12192000" cy="6858000"/>
          </a:xfrm>
          <a:prstGeom prst="rect">
            <a:avLst/>
          </a:prstGeom>
        </p:spPr>
      </p:pic>
      <p:sp>
        <p:nvSpPr>
          <p:cNvPr id="8" name="CasellaDiTesto 7">
            <a:extLst>
              <a:ext uri="{FF2B5EF4-FFF2-40B4-BE49-F238E27FC236}">
                <a16:creationId xmlns:a16="http://schemas.microsoft.com/office/drawing/2014/main" id="{99E8F187-D77B-6FD9-6277-156360A04628}"/>
              </a:ext>
            </a:extLst>
          </p:cNvPr>
          <p:cNvSpPr txBox="1"/>
          <p:nvPr/>
        </p:nvSpPr>
        <p:spPr>
          <a:xfrm>
            <a:off x="969361" y="767550"/>
            <a:ext cx="9561444" cy="830997"/>
          </a:xfrm>
          <a:prstGeom prst="rect">
            <a:avLst/>
          </a:prstGeom>
          <a:noFill/>
        </p:spPr>
        <p:txBody>
          <a:bodyPr wrap="square">
            <a:spAutoFit/>
          </a:bodyPr>
          <a:lstStyle/>
          <a:p>
            <a:pPr>
              <a:spcBef>
                <a:spcPts val="600"/>
              </a:spcBef>
            </a:pPr>
            <a:r>
              <a:rPr lang="it-IT" sz="1200" b="1" dirty="0">
                <a:solidFill>
                  <a:schemeClr val="tx1"/>
                </a:solidFill>
              </a:rPr>
              <a:t>.</a:t>
            </a:r>
            <a:endParaRPr lang="it-IT" sz="1200" dirty="0">
              <a:solidFill>
                <a:schemeClr val="tx1"/>
              </a:solidFill>
            </a:endParaRPr>
          </a:p>
          <a:p>
            <a:pPr lvl="0"/>
            <a:endParaRPr lang="it-IT" b="1" dirty="0">
              <a:solidFill>
                <a:schemeClr val="tx1"/>
              </a:solidFill>
            </a:endParaRPr>
          </a:p>
          <a:p>
            <a:pPr lvl="0"/>
            <a:r>
              <a:rPr lang="it-IT" b="1" dirty="0">
                <a:solidFill>
                  <a:schemeClr val="tx1"/>
                </a:solidFill>
              </a:rPr>
              <a:t> </a:t>
            </a:r>
            <a:endParaRPr lang="it-IT" dirty="0">
              <a:solidFill>
                <a:schemeClr val="tx1"/>
              </a:solidFill>
            </a:endParaRPr>
          </a:p>
        </p:txBody>
      </p:sp>
      <p:sp>
        <p:nvSpPr>
          <p:cNvPr id="9" name="CasellaDiTesto 8">
            <a:extLst>
              <a:ext uri="{FF2B5EF4-FFF2-40B4-BE49-F238E27FC236}">
                <a16:creationId xmlns:a16="http://schemas.microsoft.com/office/drawing/2014/main" id="{3C588CBD-B76B-6C93-ED3C-0A3B5B826BBB}"/>
              </a:ext>
            </a:extLst>
          </p:cNvPr>
          <p:cNvSpPr txBox="1"/>
          <p:nvPr/>
        </p:nvSpPr>
        <p:spPr>
          <a:xfrm>
            <a:off x="1076669" y="1013771"/>
            <a:ext cx="8295932" cy="4632037"/>
          </a:xfrm>
          <a:prstGeom prst="rect">
            <a:avLst/>
          </a:prstGeom>
          <a:noFill/>
        </p:spPr>
        <p:txBody>
          <a:bodyPr wrap="square">
            <a:spAutoFit/>
          </a:bodyPr>
          <a:lstStyle/>
          <a:p>
            <a:pPr>
              <a:spcBef>
                <a:spcPts val="600"/>
              </a:spcBef>
            </a:pPr>
            <a:r>
              <a:rPr lang="it-IT" sz="1200" b="0" dirty="0"/>
              <a:t>Ore 14.00 – 16.00 | Umbria cuore verde d’Italia: Cultura, Grandi eventi, Spiritualità</a:t>
            </a:r>
          </a:p>
          <a:p>
            <a:pPr>
              <a:spcBef>
                <a:spcPts val="600"/>
              </a:spcBef>
            </a:pPr>
            <a:r>
              <a:rPr lang="it-IT" sz="1200" b="0" dirty="0"/>
              <a:t>Alla presenza di tutta la delegazione della Regione Umbria a Expo 2025, saranno lanciati i prossimi principali grandi eventi che vedranno protagonista l’Umbria, a partire dall’avvio delle celebrazioni per l’ottavo centenario della morte di San Francesco, Patrono d’Italia e dell’ecologia e dall’inaugurazione ufficiale della basilica di San Benedetto a Norcia Patrono d’Europa restaurata dopo il terremoto del 2016, simbolo di rinascita, rigenerazione e resilienza. Si succederanno poi tre incontri speciali, il primo con le rappresentanze istituzionali della Santa Sede e della Repubblica di San Marino sui temi dei cammini religiosi, il secondo con il Municipio di Kobe su San Valentino e distretto del cioccolato ed il terzo con le rappresentanze istituzionali del Municipio di </a:t>
            </a:r>
            <a:r>
              <a:rPr lang="it-IT" sz="1200" b="0" dirty="0" err="1"/>
              <a:t>Koya</a:t>
            </a:r>
            <a:r>
              <a:rPr lang="it-IT" sz="1200" b="0" dirty="0"/>
              <a:t> sui temi della pace e del dialogo interreligioso.</a:t>
            </a:r>
          </a:p>
          <a:p>
            <a:pPr>
              <a:spcBef>
                <a:spcPts val="600"/>
              </a:spcBef>
            </a:pPr>
            <a:r>
              <a:rPr lang="it-IT" sz="1200" b="0" dirty="0"/>
              <a:t>Ore 14.00 Saluti istituzionali</a:t>
            </a:r>
          </a:p>
          <a:p>
            <a:pPr marL="171450" indent="-171450">
              <a:spcBef>
                <a:spcPts val="600"/>
              </a:spcBef>
              <a:buFont typeface="Arial" panose="020B0604020202020204" pitchFamily="34" charset="0"/>
              <a:buChar char="•"/>
            </a:pPr>
            <a:r>
              <a:rPr lang="it-IT" sz="1200" b="0" dirty="0"/>
              <a:t>Mario Vattani, Commissario Generale</a:t>
            </a:r>
          </a:p>
          <a:p>
            <a:pPr marL="171450" indent="-171450">
              <a:spcBef>
                <a:spcPts val="600"/>
              </a:spcBef>
              <a:buFont typeface="Arial" panose="020B0604020202020204" pitchFamily="34" charset="0"/>
              <a:buChar char="•"/>
            </a:pPr>
            <a:r>
              <a:rPr lang="it-IT" sz="1200" b="0" dirty="0"/>
              <a:t>Stefania Proietti, Presidente della Regione Umbria</a:t>
            </a:r>
          </a:p>
          <a:p>
            <a:pPr marL="171450" indent="-171450">
              <a:spcBef>
                <a:spcPts val="600"/>
              </a:spcBef>
              <a:buFont typeface="Arial" panose="020B0604020202020204" pitchFamily="34" charset="0"/>
              <a:buChar char="•"/>
            </a:pPr>
            <a:r>
              <a:rPr lang="it-IT" sz="1200" b="0" dirty="0"/>
              <a:t>Gianpaolo Bruno, Direttore ICE</a:t>
            </a:r>
          </a:p>
          <a:p>
            <a:pPr marL="171450" indent="-171450">
              <a:spcBef>
                <a:spcPts val="600"/>
              </a:spcBef>
              <a:buFont typeface="Arial" panose="020B0604020202020204" pitchFamily="34" charset="0"/>
              <a:buChar char="•"/>
            </a:pPr>
            <a:r>
              <a:rPr lang="it-IT" sz="1200" b="0" dirty="0"/>
              <a:t>Alessandra </a:t>
            </a:r>
            <a:r>
              <a:rPr lang="it-IT" sz="1200" b="0" dirty="0" err="1"/>
              <a:t>Salinetti</a:t>
            </a:r>
            <a:r>
              <a:rPr lang="it-IT" sz="1200" b="0" dirty="0"/>
              <a:t>, Assessora al Turismo del Comune di Terni </a:t>
            </a:r>
          </a:p>
          <a:p>
            <a:pPr marL="171450" indent="-171450">
              <a:spcBef>
                <a:spcPts val="600"/>
              </a:spcBef>
              <a:buFont typeface="Arial" panose="020B0604020202020204" pitchFamily="34" charset="0"/>
              <a:buChar char="•"/>
            </a:pPr>
            <a:r>
              <a:rPr lang="it-IT" sz="1200" b="0" dirty="0"/>
              <a:t>Vittoria </a:t>
            </a:r>
            <a:r>
              <a:rPr lang="it-IT" sz="1200" b="0" dirty="0" err="1"/>
              <a:t>Ferdinandi</a:t>
            </a:r>
            <a:r>
              <a:rPr lang="it-IT" sz="1200" b="0" dirty="0"/>
              <a:t>, Sindaca di Perugia</a:t>
            </a:r>
          </a:p>
          <a:p>
            <a:pPr>
              <a:spcBef>
                <a:spcPts val="600"/>
              </a:spcBef>
            </a:pPr>
            <a:endParaRPr lang="it-IT" sz="1200" b="0" dirty="0"/>
          </a:p>
          <a:p>
            <a:pPr>
              <a:spcBef>
                <a:spcPts val="600"/>
              </a:spcBef>
            </a:pPr>
            <a:r>
              <a:rPr lang="it-IT" sz="1200" b="0" dirty="0"/>
              <a:t>Ore 14.30 “Cultura e grandi eventi”</a:t>
            </a:r>
          </a:p>
          <a:p>
            <a:pPr>
              <a:spcBef>
                <a:spcPts val="600"/>
              </a:spcBef>
            </a:pPr>
            <a:r>
              <a:rPr lang="it-IT" sz="1200" b="0" u="sng" dirty="0"/>
              <a:t>Interviene: </a:t>
            </a:r>
          </a:p>
          <a:p>
            <a:pPr marL="171450" indent="-171450">
              <a:spcBef>
                <a:spcPts val="600"/>
              </a:spcBef>
              <a:buFont typeface="Arial" panose="020B0604020202020204" pitchFamily="34" charset="0"/>
              <a:buChar char="•"/>
            </a:pPr>
            <a:r>
              <a:rPr lang="it-IT" sz="1200" b="0" dirty="0"/>
              <a:t>Tommaso Bori, Vicepresidente e Assessore con delega ai Beni e Attività Culturali Il Centenario della Nascita di Dario Fo, progetto Internazionale “100 anni per 100 Paesi”, Norcia candidata Capitale Europea della Cultura, Umbria candidata Regione Ospite al Salone Internazionale del libro di Torino 2026. </a:t>
            </a:r>
          </a:p>
        </p:txBody>
      </p:sp>
      <p:sp>
        <p:nvSpPr>
          <p:cNvPr id="10" name="Pulsante di azione: video 9">
            <a:hlinkClick r:id="rId4" highlightClick="1"/>
            <a:extLst>
              <a:ext uri="{FF2B5EF4-FFF2-40B4-BE49-F238E27FC236}">
                <a16:creationId xmlns:a16="http://schemas.microsoft.com/office/drawing/2014/main" id="{3D0958F7-4239-D0D9-2728-A7D79AB433DE}"/>
              </a:ext>
            </a:extLst>
          </p:cNvPr>
          <p:cNvSpPr/>
          <p:nvPr/>
        </p:nvSpPr>
        <p:spPr>
          <a:xfrm>
            <a:off x="9479909" y="1987090"/>
            <a:ext cx="665922" cy="477078"/>
          </a:xfrm>
          <a:prstGeom prst="actionButtonMov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Pulsante di azione: video 10">
            <a:hlinkClick r:id="rId5" highlightClick="1"/>
            <a:extLst>
              <a:ext uri="{FF2B5EF4-FFF2-40B4-BE49-F238E27FC236}">
                <a16:creationId xmlns:a16="http://schemas.microsoft.com/office/drawing/2014/main" id="{E8B43E59-BDD9-6AFE-F378-58CE423993AB}"/>
              </a:ext>
            </a:extLst>
          </p:cNvPr>
          <p:cNvSpPr/>
          <p:nvPr/>
        </p:nvSpPr>
        <p:spPr>
          <a:xfrm>
            <a:off x="9479909" y="4928337"/>
            <a:ext cx="665922" cy="477078"/>
          </a:xfrm>
          <a:prstGeom prst="actionButtonMov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3302854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A3F5A4-D509-941D-26C5-614F48569F90}"/>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6BA9BAEE-DB5C-E971-13E9-87EE4D5ED8B4}"/>
              </a:ext>
            </a:extLst>
          </p:cNvPr>
          <p:cNvSpPr>
            <a:spLocks noGrp="1"/>
          </p:cNvSpPr>
          <p:nvPr>
            <p:ph type="ctrTitle"/>
          </p:nvPr>
        </p:nvSpPr>
        <p:spPr/>
        <p:txBody>
          <a:bodyPr/>
          <a:lstStyle/>
          <a:p>
            <a:endParaRPr lang="it-IT"/>
          </a:p>
        </p:txBody>
      </p:sp>
      <p:pic>
        <p:nvPicPr>
          <p:cNvPr id="3" name="Immagine 2">
            <a:extLst>
              <a:ext uri="{FF2B5EF4-FFF2-40B4-BE49-F238E27FC236}">
                <a16:creationId xmlns:a16="http://schemas.microsoft.com/office/drawing/2014/main" id="{A6C74216-27A3-403E-968D-51A6AFBEBB97}"/>
              </a:ext>
            </a:extLst>
          </p:cNvPr>
          <p:cNvPicPr>
            <a:picLocks noChangeAspect="1"/>
          </p:cNvPicPr>
          <p:nvPr/>
        </p:nvPicPr>
        <p:blipFill>
          <a:blip r:embed="rId2"/>
          <a:stretch>
            <a:fillRect/>
          </a:stretch>
        </p:blipFill>
        <p:spPr>
          <a:xfrm>
            <a:off x="0" y="0"/>
            <a:ext cx="12192000" cy="6858000"/>
          </a:xfrm>
          <a:prstGeom prst="rect">
            <a:avLst/>
          </a:prstGeom>
        </p:spPr>
      </p:pic>
      <p:pic>
        <p:nvPicPr>
          <p:cNvPr id="4" name="Immagine 3">
            <a:extLst>
              <a:ext uri="{FF2B5EF4-FFF2-40B4-BE49-F238E27FC236}">
                <a16:creationId xmlns:a16="http://schemas.microsoft.com/office/drawing/2014/main" id="{4590468F-2956-64E8-98D9-4941EEFBF3E5}"/>
              </a:ext>
            </a:extLst>
          </p:cNvPr>
          <p:cNvPicPr>
            <a:picLocks noChangeAspect="1"/>
          </p:cNvPicPr>
          <p:nvPr/>
        </p:nvPicPr>
        <p:blipFill>
          <a:blip r:embed="rId3"/>
          <a:stretch>
            <a:fillRect/>
          </a:stretch>
        </p:blipFill>
        <p:spPr>
          <a:xfrm>
            <a:off x="0" y="0"/>
            <a:ext cx="12192000" cy="6858000"/>
          </a:xfrm>
          <a:prstGeom prst="rect">
            <a:avLst/>
          </a:prstGeom>
        </p:spPr>
      </p:pic>
      <p:sp>
        <p:nvSpPr>
          <p:cNvPr id="8" name="CasellaDiTesto 7">
            <a:extLst>
              <a:ext uri="{FF2B5EF4-FFF2-40B4-BE49-F238E27FC236}">
                <a16:creationId xmlns:a16="http://schemas.microsoft.com/office/drawing/2014/main" id="{2B1C845B-E07C-0CFC-B551-288E7A235FFA}"/>
              </a:ext>
            </a:extLst>
          </p:cNvPr>
          <p:cNvSpPr txBox="1"/>
          <p:nvPr/>
        </p:nvSpPr>
        <p:spPr>
          <a:xfrm>
            <a:off x="969361" y="767550"/>
            <a:ext cx="9561444" cy="830997"/>
          </a:xfrm>
          <a:prstGeom prst="rect">
            <a:avLst/>
          </a:prstGeom>
          <a:noFill/>
        </p:spPr>
        <p:txBody>
          <a:bodyPr wrap="square">
            <a:spAutoFit/>
          </a:bodyPr>
          <a:lstStyle/>
          <a:p>
            <a:pPr>
              <a:spcBef>
                <a:spcPts val="600"/>
              </a:spcBef>
            </a:pPr>
            <a:r>
              <a:rPr lang="it-IT" sz="1200" b="1" dirty="0">
                <a:solidFill>
                  <a:schemeClr val="tx1"/>
                </a:solidFill>
              </a:rPr>
              <a:t>.</a:t>
            </a:r>
            <a:endParaRPr lang="it-IT" sz="1200" dirty="0">
              <a:solidFill>
                <a:schemeClr val="tx1"/>
              </a:solidFill>
            </a:endParaRPr>
          </a:p>
          <a:p>
            <a:pPr lvl="0"/>
            <a:endParaRPr lang="it-IT" b="1" dirty="0">
              <a:solidFill>
                <a:schemeClr val="tx1"/>
              </a:solidFill>
            </a:endParaRPr>
          </a:p>
          <a:p>
            <a:pPr lvl="0"/>
            <a:r>
              <a:rPr lang="it-IT" b="1" dirty="0">
                <a:solidFill>
                  <a:schemeClr val="tx1"/>
                </a:solidFill>
              </a:rPr>
              <a:t> </a:t>
            </a:r>
            <a:endParaRPr lang="it-IT" dirty="0">
              <a:solidFill>
                <a:schemeClr val="tx1"/>
              </a:solidFill>
            </a:endParaRPr>
          </a:p>
        </p:txBody>
      </p:sp>
      <p:sp>
        <p:nvSpPr>
          <p:cNvPr id="6" name="CasellaDiTesto 5">
            <a:extLst>
              <a:ext uri="{FF2B5EF4-FFF2-40B4-BE49-F238E27FC236}">
                <a16:creationId xmlns:a16="http://schemas.microsoft.com/office/drawing/2014/main" id="{29B497B0-4E3A-C1DF-5E12-369BE140495A}"/>
              </a:ext>
            </a:extLst>
          </p:cNvPr>
          <p:cNvSpPr txBox="1"/>
          <p:nvPr/>
        </p:nvSpPr>
        <p:spPr>
          <a:xfrm>
            <a:off x="1212574" y="1013771"/>
            <a:ext cx="8132692" cy="4632037"/>
          </a:xfrm>
          <a:prstGeom prst="rect">
            <a:avLst/>
          </a:prstGeom>
          <a:noFill/>
        </p:spPr>
        <p:txBody>
          <a:bodyPr wrap="square">
            <a:spAutoFit/>
          </a:bodyPr>
          <a:lstStyle/>
          <a:p>
            <a:pPr>
              <a:spcBef>
                <a:spcPts val="600"/>
              </a:spcBef>
            </a:pPr>
            <a:r>
              <a:rPr lang="it-IT" sz="1200" b="0" dirty="0"/>
              <a:t>Ore 14.45 ”</a:t>
            </a:r>
            <a:r>
              <a:rPr lang="it-IT" sz="1200" b="0" i="1" dirty="0"/>
              <a:t>San Francesco d’Assisi: la contemplazione del creatore e delle creature</a:t>
            </a:r>
            <a:r>
              <a:rPr lang="it-IT" sz="1200" b="0" dirty="0"/>
              <a:t>” </a:t>
            </a:r>
          </a:p>
          <a:p>
            <a:pPr>
              <a:spcBef>
                <a:spcPts val="600"/>
              </a:spcBef>
            </a:pPr>
            <a:r>
              <a:rPr lang="it-IT" sz="1200" b="0" u="sng" dirty="0"/>
              <a:t>Interviene:</a:t>
            </a:r>
          </a:p>
          <a:p>
            <a:pPr marL="171450" indent="-171450">
              <a:spcBef>
                <a:spcPts val="600"/>
              </a:spcBef>
              <a:buFont typeface="Arial" panose="020B0604020202020204" pitchFamily="34" charset="0"/>
              <a:buChar char="•"/>
            </a:pPr>
            <a:r>
              <a:rPr lang="it-IT" sz="1200" b="0" dirty="0"/>
              <a:t>Fra Giulio Michelini, Professore Sacre Scritture istituto teologico Assisi, Ordine Frati Minori.</a:t>
            </a:r>
          </a:p>
          <a:p>
            <a:pPr>
              <a:spcBef>
                <a:spcPts val="600"/>
              </a:spcBef>
            </a:pPr>
            <a:r>
              <a:rPr lang="it-IT" sz="1200" b="0" dirty="0"/>
              <a:t> </a:t>
            </a:r>
          </a:p>
          <a:p>
            <a:pPr>
              <a:spcBef>
                <a:spcPts val="600"/>
              </a:spcBef>
            </a:pPr>
            <a:r>
              <a:rPr lang="it-IT" sz="1200" b="0" dirty="0"/>
              <a:t>Ore 15:00 “</a:t>
            </a:r>
            <a:r>
              <a:rPr lang="it-IT" sz="1200" b="0" i="1" dirty="0"/>
              <a:t>L’esperienza dei cammini religiosi come strumento di dialogo e di scambio culturale</a:t>
            </a:r>
            <a:r>
              <a:rPr lang="it-IT" sz="1200" b="0" dirty="0"/>
              <a:t>”</a:t>
            </a:r>
          </a:p>
          <a:p>
            <a:pPr>
              <a:spcBef>
                <a:spcPts val="600"/>
              </a:spcBef>
            </a:pPr>
            <a:r>
              <a:rPr lang="it-IT" sz="1200" b="0" dirty="0"/>
              <a:t>I cammini religiosi non celebrano solo un percorso di fede ma anche un messaggio di speranza e di educazione alla pace che trova nel turismo slow una delle forme più potenti di espressione. L’Umbria si distingue per una proposta turistica autentica, legata alla natura, al paesaggio e alla lentezza. Una caratteristica comune a tutta la regione è infatti quella del turismo lento: un modo di viaggiare che privilegia i cammini, le esperienze genuine, le scoperte fuori dai circuiti di massa. I nostri borghi, i sentieri, i paesaggi intatti non sono solo luoghi da visitare, ma esperienze da vivere. In Umbria ogni passo diventa un incontro, ogni sosta un racconto, ogni comunità una porta aperta. È un modello di sviluppo che tiene insieme sostenibilità ambientale, benessere delle persone e valorizzazione delle identità locali. In questo senso, l’Umbria rappresenta una risposta concreta e credibile alla crescente domanda internazionale di turismo responsabile, esperienziale e rigenerante.</a:t>
            </a:r>
          </a:p>
          <a:p>
            <a:pPr>
              <a:spcBef>
                <a:spcPts val="600"/>
              </a:spcBef>
            </a:pPr>
            <a:r>
              <a:rPr lang="it-IT" sz="1200" b="0" u="sng" dirty="0"/>
              <a:t>Interventi</a:t>
            </a:r>
            <a:r>
              <a:rPr lang="it-IT" sz="1200" b="0" dirty="0"/>
              <a:t>:</a:t>
            </a:r>
          </a:p>
          <a:p>
            <a:pPr marL="171450" lvl="0" indent="-171450">
              <a:spcBef>
                <a:spcPts val="600"/>
              </a:spcBef>
              <a:buFont typeface="Arial" panose="020B0604020202020204" pitchFamily="34" charset="0"/>
              <a:buChar char="•"/>
            </a:pPr>
            <a:r>
              <a:rPr lang="it-IT" sz="1200" b="0" dirty="0"/>
              <a:t>Simona Meloni, Assessore Turismo Regione Umbria </a:t>
            </a:r>
          </a:p>
          <a:p>
            <a:pPr marL="171450" lvl="0" indent="-171450">
              <a:spcBef>
                <a:spcPts val="600"/>
              </a:spcBef>
              <a:buFont typeface="Arial" panose="020B0604020202020204" pitchFamily="34" charset="0"/>
              <a:buChar char="•"/>
            </a:pPr>
            <a:r>
              <a:rPr lang="it-IT" sz="1200" b="0" dirty="0"/>
              <a:t>Federico Gori, Presidente ANCI Umbria</a:t>
            </a:r>
          </a:p>
          <a:p>
            <a:pPr marL="171450" lvl="0" indent="-171450">
              <a:spcBef>
                <a:spcPts val="600"/>
              </a:spcBef>
              <a:buFont typeface="Arial" panose="020B0604020202020204" pitchFamily="34" charset="0"/>
              <a:buChar char="•"/>
            </a:pPr>
            <a:r>
              <a:rPr lang="it-IT" sz="1200" b="0" dirty="0"/>
              <a:t>Laura Franciosi, Direttrice Padiglione San Marino, S.E. Mons. </a:t>
            </a:r>
          </a:p>
          <a:p>
            <a:pPr marL="171450" lvl="0" indent="-171450">
              <a:spcBef>
                <a:spcPts val="600"/>
              </a:spcBef>
              <a:buFont typeface="Arial" panose="020B0604020202020204" pitchFamily="34" charset="0"/>
              <a:buChar char="•"/>
            </a:pPr>
            <a:r>
              <a:rPr lang="it-IT" sz="1200" b="0" dirty="0"/>
              <a:t>Paolo Giulietti, Arcivescovo di Lucca </a:t>
            </a:r>
          </a:p>
          <a:p>
            <a:pPr marL="171450" lvl="0" indent="-171450">
              <a:spcBef>
                <a:spcPts val="600"/>
              </a:spcBef>
              <a:buFont typeface="Arial" panose="020B0604020202020204" pitchFamily="34" charset="0"/>
              <a:buChar char="•"/>
            </a:pPr>
            <a:r>
              <a:rPr lang="it-IT" sz="1200" b="0" dirty="0"/>
              <a:t>Luca Ferrucci, AU Sviluppumbria </a:t>
            </a:r>
          </a:p>
        </p:txBody>
      </p:sp>
      <p:sp>
        <p:nvSpPr>
          <p:cNvPr id="7" name="Pulsante di azione: video 6">
            <a:hlinkClick r:id="rId4" highlightClick="1"/>
            <a:extLst>
              <a:ext uri="{FF2B5EF4-FFF2-40B4-BE49-F238E27FC236}">
                <a16:creationId xmlns:a16="http://schemas.microsoft.com/office/drawing/2014/main" id="{53A127D2-1EE8-5110-66F9-73E802C01F50}"/>
              </a:ext>
            </a:extLst>
          </p:cNvPr>
          <p:cNvSpPr/>
          <p:nvPr/>
        </p:nvSpPr>
        <p:spPr>
          <a:xfrm>
            <a:off x="9601200" y="1441174"/>
            <a:ext cx="626165" cy="437322"/>
          </a:xfrm>
          <a:prstGeom prst="actionButtonMov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Pulsante di azione: video 8">
            <a:hlinkClick r:id="rId5" highlightClick="1"/>
            <a:extLst>
              <a:ext uri="{FF2B5EF4-FFF2-40B4-BE49-F238E27FC236}">
                <a16:creationId xmlns:a16="http://schemas.microsoft.com/office/drawing/2014/main" id="{23855465-FF5E-5CA9-07F0-302B0D1B4152}"/>
              </a:ext>
            </a:extLst>
          </p:cNvPr>
          <p:cNvSpPr/>
          <p:nvPr/>
        </p:nvSpPr>
        <p:spPr>
          <a:xfrm>
            <a:off x="9601200" y="4343400"/>
            <a:ext cx="626165" cy="477079"/>
          </a:xfrm>
          <a:prstGeom prst="actionButtonMov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2385136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C98F27-AF3D-A12C-6FB6-382739481B31}"/>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AE2806C5-7A7E-56C7-EB8B-8C80A7CF46C3}"/>
              </a:ext>
            </a:extLst>
          </p:cNvPr>
          <p:cNvSpPr>
            <a:spLocks noGrp="1"/>
          </p:cNvSpPr>
          <p:nvPr>
            <p:ph type="ctrTitle"/>
          </p:nvPr>
        </p:nvSpPr>
        <p:spPr/>
        <p:txBody>
          <a:bodyPr/>
          <a:lstStyle/>
          <a:p>
            <a:endParaRPr lang="it-IT"/>
          </a:p>
        </p:txBody>
      </p:sp>
      <p:pic>
        <p:nvPicPr>
          <p:cNvPr id="3" name="Immagine 2">
            <a:extLst>
              <a:ext uri="{FF2B5EF4-FFF2-40B4-BE49-F238E27FC236}">
                <a16:creationId xmlns:a16="http://schemas.microsoft.com/office/drawing/2014/main" id="{0536EE12-0D7B-A56E-0BD7-3D937C587CFF}"/>
              </a:ext>
            </a:extLst>
          </p:cNvPr>
          <p:cNvPicPr>
            <a:picLocks noChangeAspect="1"/>
          </p:cNvPicPr>
          <p:nvPr/>
        </p:nvPicPr>
        <p:blipFill>
          <a:blip r:embed="rId2"/>
          <a:stretch>
            <a:fillRect/>
          </a:stretch>
        </p:blipFill>
        <p:spPr>
          <a:xfrm>
            <a:off x="0" y="0"/>
            <a:ext cx="12192000" cy="6858000"/>
          </a:xfrm>
          <a:prstGeom prst="rect">
            <a:avLst/>
          </a:prstGeom>
        </p:spPr>
      </p:pic>
      <p:pic>
        <p:nvPicPr>
          <p:cNvPr id="4" name="Immagine 3">
            <a:extLst>
              <a:ext uri="{FF2B5EF4-FFF2-40B4-BE49-F238E27FC236}">
                <a16:creationId xmlns:a16="http://schemas.microsoft.com/office/drawing/2014/main" id="{C1A94DE1-D817-2E2E-3205-96E919B8681C}"/>
              </a:ext>
            </a:extLst>
          </p:cNvPr>
          <p:cNvPicPr>
            <a:picLocks noChangeAspect="1"/>
          </p:cNvPicPr>
          <p:nvPr/>
        </p:nvPicPr>
        <p:blipFill>
          <a:blip r:embed="rId3"/>
          <a:stretch>
            <a:fillRect/>
          </a:stretch>
        </p:blipFill>
        <p:spPr>
          <a:xfrm>
            <a:off x="0" y="0"/>
            <a:ext cx="12192000" cy="6858000"/>
          </a:xfrm>
          <a:prstGeom prst="rect">
            <a:avLst/>
          </a:prstGeom>
        </p:spPr>
      </p:pic>
      <p:sp>
        <p:nvSpPr>
          <p:cNvPr id="8" name="CasellaDiTesto 7">
            <a:extLst>
              <a:ext uri="{FF2B5EF4-FFF2-40B4-BE49-F238E27FC236}">
                <a16:creationId xmlns:a16="http://schemas.microsoft.com/office/drawing/2014/main" id="{7ED105FA-ECA6-1B90-36F9-990D68F0C3FF}"/>
              </a:ext>
            </a:extLst>
          </p:cNvPr>
          <p:cNvSpPr txBox="1"/>
          <p:nvPr/>
        </p:nvSpPr>
        <p:spPr>
          <a:xfrm>
            <a:off x="1237718" y="928315"/>
            <a:ext cx="8343604" cy="5001369"/>
          </a:xfrm>
          <a:prstGeom prst="rect">
            <a:avLst/>
          </a:prstGeom>
          <a:noFill/>
        </p:spPr>
        <p:txBody>
          <a:bodyPr wrap="square">
            <a:spAutoFit/>
          </a:bodyPr>
          <a:lstStyle/>
          <a:p>
            <a:pPr>
              <a:spcBef>
                <a:spcPts val="600"/>
              </a:spcBef>
            </a:pPr>
            <a:r>
              <a:rPr lang="it-IT" sz="1200" dirty="0"/>
              <a:t>Ore 15.30 “Filiera del cioccolato, grandi eventi e festeggiamenti di San Valentino. Rilancio del gemellaggio tra il Comune di Terni e la Municipalità di Kobe” In collaborazione con </a:t>
            </a:r>
            <a:r>
              <a:rPr lang="it-IT" sz="1200" dirty="0" err="1"/>
              <a:t>Eurochocolate</a:t>
            </a:r>
            <a:r>
              <a:rPr lang="it-IT" sz="1200" dirty="0"/>
              <a:t> e Città del cioccolato</a:t>
            </a:r>
          </a:p>
          <a:p>
            <a:pPr>
              <a:spcBef>
                <a:spcPts val="600"/>
              </a:spcBef>
            </a:pPr>
            <a:r>
              <a:rPr lang="it-IT" sz="1200" dirty="0"/>
              <a:t>L'Umbria vanta una lunga tradizione artigianale nel settore del cioccolato, con maestri cioccolatieri che promuovono una filiera sostenibile. La filiera del cioccolato è strettamente legata a Perugia, città nota per la Perugina e per eventi come </a:t>
            </a:r>
            <a:r>
              <a:rPr lang="it-IT" sz="1200" dirty="0" err="1"/>
              <a:t>Eurochocolate</a:t>
            </a:r>
            <a:r>
              <a:rPr lang="it-IT" sz="1200" dirty="0"/>
              <a:t>, uno dei più grandi festival europei del cioccolato. In Giappone, parte sostanziale delle vendite annuali di cioccolato è legata alla celebrazione di San Valentino, patrono di Terni e "protettore" degli innamorati. L'usanza di celebrare San Valentino è stata introdotta a Kobe negli anni '30 da una campagna pubblicitaria dell'azienda dolciaria </a:t>
            </a:r>
            <a:r>
              <a:rPr lang="it-IT" sz="1200" dirty="0" err="1"/>
              <a:t>Morozoff</a:t>
            </a:r>
            <a:r>
              <a:rPr lang="it-IT" sz="1200" dirty="0"/>
              <a:t>, che ha stretto forti legami con la città di Terni sin dal 1984. </a:t>
            </a:r>
            <a:r>
              <a:rPr lang="it-IT" sz="1200" dirty="0" err="1"/>
              <a:t>Eurochocolate</a:t>
            </a:r>
            <a:r>
              <a:rPr lang="it-IT" sz="1200" dirty="0"/>
              <a:t> ha realizzato due edizioni del festival in Giappone, nel 2019 e 2020, proprio in occasione della festa di San Valentino.</a:t>
            </a:r>
          </a:p>
          <a:p>
            <a:pPr>
              <a:spcBef>
                <a:spcPts val="600"/>
              </a:spcBef>
            </a:pPr>
            <a:r>
              <a:rPr lang="it-IT" sz="1200" u="sng" dirty="0"/>
              <a:t>Moderatore</a:t>
            </a:r>
            <a:r>
              <a:rPr lang="it-IT" sz="1200" dirty="0"/>
              <a:t>: Marina Cecilia Sereni, resp. Attività Internazionali Sviluppumbria</a:t>
            </a:r>
          </a:p>
          <a:p>
            <a:pPr>
              <a:spcBef>
                <a:spcPts val="600"/>
              </a:spcBef>
            </a:pPr>
            <a:r>
              <a:rPr lang="it-IT" sz="1200" u="sng" dirty="0"/>
              <a:t>Interventi:</a:t>
            </a:r>
          </a:p>
          <a:p>
            <a:pPr marL="171450" indent="-171450">
              <a:spcBef>
                <a:spcPts val="600"/>
              </a:spcBef>
              <a:buFont typeface="Arial" panose="020B0604020202020204" pitchFamily="34" charset="0"/>
              <a:buChar char="•"/>
            </a:pPr>
            <a:r>
              <a:rPr lang="it-IT" sz="1200" dirty="0"/>
              <a:t>Alessandra </a:t>
            </a:r>
            <a:r>
              <a:rPr lang="it-IT" sz="1200" dirty="0" err="1"/>
              <a:t>Salinetti</a:t>
            </a:r>
            <a:r>
              <a:rPr lang="it-IT" sz="1200" dirty="0"/>
              <a:t>, Assessora al Turismo del Comune di Terni</a:t>
            </a:r>
          </a:p>
          <a:p>
            <a:pPr marL="171450" indent="-171450">
              <a:spcBef>
                <a:spcPts val="600"/>
              </a:spcBef>
              <a:buFont typeface="Arial" panose="020B0604020202020204" pitchFamily="34" charset="0"/>
              <a:buChar char="•"/>
            </a:pPr>
            <a:r>
              <a:rPr lang="it-IT" sz="1200" dirty="0"/>
              <a:t>Mauro Franceschini, Presidente Confartigianato Umbria</a:t>
            </a:r>
          </a:p>
          <a:p>
            <a:pPr marL="171450" indent="-171450">
              <a:spcBef>
                <a:spcPts val="600"/>
              </a:spcBef>
              <a:buFont typeface="Arial" panose="020B0604020202020204" pitchFamily="34" charset="0"/>
              <a:buChar char="•"/>
            </a:pPr>
            <a:r>
              <a:rPr lang="it-IT" sz="1200" dirty="0"/>
              <a:t>Marco Tortoioli Ricci, Comunicazione Città del Cioccolato </a:t>
            </a:r>
          </a:p>
          <a:p>
            <a:pPr marL="171450" indent="-171450">
              <a:spcBef>
                <a:spcPts val="600"/>
              </a:spcBef>
              <a:buFont typeface="Arial" panose="020B0604020202020204" pitchFamily="34" charset="0"/>
              <a:buChar char="•"/>
            </a:pPr>
            <a:r>
              <a:rPr lang="it-IT" sz="1200" dirty="0"/>
              <a:t>Luca Ferrucci, Amministratore Unico sviluppumbria </a:t>
            </a:r>
          </a:p>
          <a:p>
            <a:pPr marL="171450" indent="-171450">
              <a:spcBef>
                <a:spcPts val="600"/>
              </a:spcBef>
              <a:buFont typeface="Arial" panose="020B0604020202020204" pitchFamily="34" charset="0"/>
              <a:buChar char="•"/>
            </a:pPr>
            <a:r>
              <a:rPr lang="it-IT" sz="1200" dirty="0"/>
              <a:t>Federico Sisti, Segretario Generale della Camera di Commercio dell’Umbria</a:t>
            </a:r>
          </a:p>
          <a:p>
            <a:pPr marL="171450" indent="-171450">
              <a:spcBef>
                <a:spcPts val="600"/>
              </a:spcBef>
              <a:buFont typeface="Arial" panose="020B0604020202020204" pitchFamily="34" charset="0"/>
              <a:buChar char="•"/>
            </a:pPr>
            <a:r>
              <a:rPr lang="it-IT" sz="1200" dirty="0"/>
              <a:t>Gianpaolo Bruno, Direttore ITA/ICE Tokyo</a:t>
            </a:r>
          </a:p>
          <a:p>
            <a:pPr>
              <a:spcBef>
                <a:spcPts val="600"/>
              </a:spcBef>
            </a:pPr>
            <a:r>
              <a:rPr lang="it-IT" sz="1200" dirty="0"/>
              <a:t>Con la partecipazione dell’azienda </a:t>
            </a:r>
            <a:r>
              <a:rPr lang="it-IT" sz="1200" dirty="0" err="1"/>
              <a:t>Morozovv</a:t>
            </a:r>
            <a:r>
              <a:rPr lang="it-IT" sz="1200" dirty="0"/>
              <a:t> di Kobe, in presenza il Presidente e CEO, Shinji Yamaguchi; il responsabile del reparto pianificazione prodotti </a:t>
            </a:r>
            <a:r>
              <a:rPr lang="it-IT" sz="1200" dirty="0" err="1"/>
              <a:t>Masanobu</a:t>
            </a:r>
            <a:r>
              <a:rPr lang="it-IT" sz="1200" dirty="0"/>
              <a:t> </a:t>
            </a:r>
            <a:r>
              <a:rPr lang="it-IT" sz="1200" dirty="0" err="1"/>
              <a:t>Shinooka</a:t>
            </a:r>
            <a:r>
              <a:rPr lang="it-IT" sz="1200" dirty="0"/>
              <a:t>; il responsabile del reparto pianificazione prodotti, </a:t>
            </a:r>
            <a:r>
              <a:rPr lang="it-IT" sz="1200" dirty="0" err="1"/>
              <a:t>Kumiko</a:t>
            </a:r>
            <a:r>
              <a:rPr lang="it-IT" sz="1200" dirty="0"/>
              <a:t> </a:t>
            </a:r>
            <a:r>
              <a:rPr lang="it-IT" sz="1200" dirty="0" err="1"/>
              <a:t>Senzaki</a:t>
            </a:r>
            <a:r>
              <a:rPr lang="it-IT" sz="1200" dirty="0"/>
              <a:t>; </a:t>
            </a:r>
            <a:r>
              <a:rPr lang="it-IT" sz="1200" dirty="0" err="1"/>
              <a:t>Kaho</a:t>
            </a:r>
            <a:r>
              <a:rPr lang="it-IT" sz="1200" dirty="0"/>
              <a:t> </a:t>
            </a:r>
            <a:r>
              <a:rPr lang="it-IT" sz="1200" dirty="0" err="1"/>
              <a:t>Otani</a:t>
            </a:r>
            <a:r>
              <a:rPr lang="it-IT" sz="1200" dirty="0"/>
              <a:t> del Dipartimento Risorse Umane e Affari Generali (Relazioni pubbliche); Nanami Ogino del Dipartimento Risorse Umane e Affari Generali (Relazioni Pubbliche). </a:t>
            </a:r>
          </a:p>
          <a:p>
            <a:pPr>
              <a:spcBef>
                <a:spcPts val="600"/>
              </a:spcBef>
            </a:pPr>
            <a:r>
              <a:rPr lang="it-IT" sz="1200" dirty="0"/>
              <a:t>Presente anche il Comune di Kobe.</a:t>
            </a:r>
          </a:p>
        </p:txBody>
      </p:sp>
      <p:sp>
        <p:nvSpPr>
          <p:cNvPr id="5" name="Pulsante di azione: video 4">
            <a:hlinkClick r:id="rId4" highlightClick="1"/>
            <a:extLst>
              <a:ext uri="{FF2B5EF4-FFF2-40B4-BE49-F238E27FC236}">
                <a16:creationId xmlns:a16="http://schemas.microsoft.com/office/drawing/2014/main" id="{3EDABCA9-233A-41CB-EC8B-9A9776664879}"/>
              </a:ext>
            </a:extLst>
          </p:cNvPr>
          <p:cNvSpPr/>
          <p:nvPr/>
        </p:nvSpPr>
        <p:spPr>
          <a:xfrm>
            <a:off x="9935853" y="3111129"/>
            <a:ext cx="546651" cy="506895"/>
          </a:xfrm>
          <a:prstGeom prst="actionButtonMov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Pulsante di azione: video 5">
            <a:hlinkClick r:id="rId5" action="ppaction://hlinkpres?slideindex=1&amp;slidetitle=Ragioni e opportunità  di un Museo del Cioccolato" highlightClick="1"/>
            <a:extLst>
              <a:ext uri="{FF2B5EF4-FFF2-40B4-BE49-F238E27FC236}">
                <a16:creationId xmlns:a16="http://schemas.microsoft.com/office/drawing/2014/main" id="{FBF310AA-2F6E-9217-E970-1BBE80F691BC}"/>
              </a:ext>
            </a:extLst>
          </p:cNvPr>
          <p:cNvSpPr/>
          <p:nvPr/>
        </p:nvSpPr>
        <p:spPr>
          <a:xfrm>
            <a:off x="9935852" y="3747052"/>
            <a:ext cx="546652" cy="506895"/>
          </a:xfrm>
          <a:prstGeom prst="actionButtonMov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3949022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6E9D4F-1851-5362-8E35-A7BB5E6C0030}"/>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B6F6AE2E-454D-AB40-4DF9-4A641783F548}"/>
              </a:ext>
            </a:extLst>
          </p:cNvPr>
          <p:cNvSpPr>
            <a:spLocks noGrp="1"/>
          </p:cNvSpPr>
          <p:nvPr>
            <p:ph type="ctrTitle"/>
          </p:nvPr>
        </p:nvSpPr>
        <p:spPr/>
        <p:txBody>
          <a:bodyPr/>
          <a:lstStyle/>
          <a:p>
            <a:endParaRPr lang="it-IT"/>
          </a:p>
        </p:txBody>
      </p:sp>
      <p:pic>
        <p:nvPicPr>
          <p:cNvPr id="3" name="Immagine 2">
            <a:extLst>
              <a:ext uri="{FF2B5EF4-FFF2-40B4-BE49-F238E27FC236}">
                <a16:creationId xmlns:a16="http://schemas.microsoft.com/office/drawing/2014/main" id="{EA8089D1-9B77-7061-21C9-1A21705A5621}"/>
              </a:ext>
            </a:extLst>
          </p:cNvPr>
          <p:cNvPicPr>
            <a:picLocks noChangeAspect="1"/>
          </p:cNvPicPr>
          <p:nvPr/>
        </p:nvPicPr>
        <p:blipFill>
          <a:blip r:embed="rId2"/>
          <a:stretch>
            <a:fillRect/>
          </a:stretch>
        </p:blipFill>
        <p:spPr>
          <a:xfrm>
            <a:off x="0" y="0"/>
            <a:ext cx="12192000" cy="6858000"/>
          </a:xfrm>
          <a:prstGeom prst="rect">
            <a:avLst/>
          </a:prstGeom>
        </p:spPr>
      </p:pic>
      <p:pic>
        <p:nvPicPr>
          <p:cNvPr id="4" name="Immagine 3">
            <a:extLst>
              <a:ext uri="{FF2B5EF4-FFF2-40B4-BE49-F238E27FC236}">
                <a16:creationId xmlns:a16="http://schemas.microsoft.com/office/drawing/2014/main" id="{D95BC111-CAB0-86E6-8984-26210FFF342C}"/>
              </a:ext>
            </a:extLst>
          </p:cNvPr>
          <p:cNvPicPr>
            <a:picLocks noChangeAspect="1"/>
          </p:cNvPicPr>
          <p:nvPr/>
        </p:nvPicPr>
        <p:blipFill>
          <a:blip r:embed="rId3"/>
          <a:stretch>
            <a:fillRect/>
          </a:stretch>
        </p:blipFill>
        <p:spPr>
          <a:xfrm>
            <a:off x="0" y="0"/>
            <a:ext cx="12192000" cy="6858000"/>
          </a:xfrm>
          <a:prstGeom prst="rect">
            <a:avLst/>
          </a:prstGeom>
        </p:spPr>
      </p:pic>
      <p:sp>
        <p:nvSpPr>
          <p:cNvPr id="8" name="CasellaDiTesto 7">
            <a:extLst>
              <a:ext uri="{FF2B5EF4-FFF2-40B4-BE49-F238E27FC236}">
                <a16:creationId xmlns:a16="http://schemas.microsoft.com/office/drawing/2014/main" id="{069FDF85-8E0C-D6CA-8FC4-8E4782B4C1E9}"/>
              </a:ext>
            </a:extLst>
          </p:cNvPr>
          <p:cNvSpPr txBox="1"/>
          <p:nvPr/>
        </p:nvSpPr>
        <p:spPr>
          <a:xfrm>
            <a:off x="969361" y="767550"/>
            <a:ext cx="9561444" cy="830997"/>
          </a:xfrm>
          <a:prstGeom prst="rect">
            <a:avLst/>
          </a:prstGeom>
          <a:noFill/>
        </p:spPr>
        <p:txBody>
          <a:bodyPr wrap="square">
            <a:spAutoFit/>
          </a:bodyPr>
          <a:lstStyle/>
          <a:p>
            <a:pPr>
              <a:spcBef>
                <a:spcPts val="600"/>
              </a:spcBef>
            </a:pPr>
            <a:r>
              <a:rPr lang="it-IT" sz="1200" b="1" dirty="0">
                <a:solidFill>
                  <a:schemeClr val="tx1"/>
                </a:solidFill>
              </a:rPr>
              <a:t>.</a:t>
            </a:r>
            <a:endParaRPr lang="it-IT" sz="1200" dirty="0">
              <a:solidFill>
                <a:schemeClr val="tx1"/>
              </a:solidFill>
            </a:endParaRPr>
          </a:p>
          <a:p>
            <a:pPr lvl="0"/>
            <a:endParaRPr lang="it-IT" b="1" dirty="0">
              <a:solidFill>
                <a:schemeClr val="tx1"/>
              </a:solidFill>
            </a:endParaRPr>
          </a:p>
          <a:p>
            <a:pPr lvl="0"/>
            <a:r>
              <a:rPr lang="it-IT" b="1" dirty="0">
                <a:solidFill>
                  <a:schemeClr val="tx1"/>
                </a:solidFill>
              </a:rPr>
              <a:t> </a:t>
            </a:r>
            <a:endParaRPr lang="it-IT" dirty="0">
              <a:solidFill>
                <a:schemeClr val="tx1"/>
              </a:solidFill>
            </a:endParaRPr>
          </a:p>
        </p:txBody>
      </p:sp>
      <p:sp>
        <p:nvSpPr>
          <p:cNvPr id="6" name="CasellaDiTesto 5">
            <a:extLst>
              <a:ext uri="{FF2B5EF4-FFF2-40B4-BE49-F238E27FC236}">
                <a16:creationId xmlns:a16="http://schemas.microsoft.com/office/drawing/2014/main" id="{F6DF2655-7E50-284B-BF38-480D03B7954C}"/>
              </a:ext>
            </a:extLst>
          </p:cNvPr>
          <p:cNvSpPr txBox="1"/>
          <p:nvPr/>
        </p:nvSpPr>
        <p:spPr>
          <a:xfrm>
            <a:off x="1329358" y="767550"/>
            <a:ext cx="7605919" cy="4108817"/>
          </a:xfrm>
          <a:prstGeom prst="rect">
            <a:avLst/>
          </a:prstGeom>
          <a:noFill/>
        </p:spPr>
        <p:txBody>
          <a:bodyPr wrap="square">
            <a:spAutoFit/>
          </a:bodyPr>
          <a:lstStyle/>
          <a:p>
            <a:pPr>
              <a:spcBef>
                <a:spcPts val="600"/>
              </a:spcBef>
            </a:pPr>
            <a:r>
              <a:rPr lang="it-IT" sz="1200" b="0" dirty="0"/>
              <a:t>Ore 16:00 “Nel segno del dialogo e della pace: dal gemellaggio </a:t>
            </a:r>
            <a:r>
              <a:rPr lang="it-IT" sz="1200" b="0" dirty="0" err="1"/>
              <a:t>Koya</a:t>
            </a:r>
            <a:r>
              <a:rPr lang="it-IT" sz="1200" b="0" dirty="0"/>
              <a:t>-Assisi alla marcia della pace” </a:t>
            </a:r>
          </a:p>
          <a:p>
            <a:pPr>
              <a:spcBef>
                <a:spcPts val="600"/>
              </a:spcBef>
            </a:pPr>
            <a:r>
              <a:rPr lang="it-IT" sz="1200" b="0" dirty="0"/>
              <a:t>La Regione Umbria e la prefettura di Wakayama sono accomunate da molte caratteristiche, a partire dalla presenza in entrambi i territori di storici centri religiosi, dalla dimensione contenuta ed immersa in ambienti naturali suggestivi, che attirano da secoli pellegrini e sempre più turisti internazionali. È proprio sulla base di queste somiglianze che Il 26 ottobre 2009 le città di </a:t>
            </a:r>
            <a:r>
              <a:rPr lang="it-IT" sz="1200" b="0" dirty="0" err="1"/>
              <a:t>Koya</a:t>
            </a:r>
            <a:r>
              <a:rPr lang="it-IT" sz="1200" b="0" dirty="0"/>
              <a:t> e Assisi, entrambe sedi di siti UNESCO, hanno siglato un protocollo d’intesa per la reciproca promozione culturale e turistica. In occasione di Expo 2025 Osaka la Regione Umbria rilancia questo comune percorso per costruire un partenariato territoriale nel segno del dialogo e della pace. </a:t>
            </a:r>
          </a:p>
          <a:p>
            <a:pPr>
              <a:spcBef>
                <a:spcPts val="600"/>
              </a:spcBef>
            </a:pPr>
            <a:r>
              <a:rPr lang="it-IT" sz="1200" b="0" u="sng" dirty="0"/>
              <a:t>Modera: </a:t>
            </a:r>
            <a:r>
              <a:rPr lang="it-IT" sz="1200" b="0" dirty="0"/>
              <a:t>Marina Cecilia Sereni, Attività Internazionali Sviluppumbria </a:t>
            </a:r>
          </a:p>
          <a:p>
            <a:pPr>
              <a:spcBef>
                <a:spcPts val="600"/>
              </a:spcBef>
            </a:pPr>
            <a:r>
              <a:rPr lang="it-IT" sz="1200" b="0" u="sng" dirty="0"/>
              <a:t>Introduce: </a:t>
            </a:r>
            <a:r>
              <a:rPr lang="it-IT" sz="1200" b="0" dirty="0"/>
              <a:t>Rossella Menegazzo, Responsabile culturale del Padiglione Italia</a:t>
            </a:r>
          </a:p>
          <a:p>
            <a:pPr>
              <a:spcBef>
                <a:spcPts val="600"/>
              </a:spcBef>
            </a:pPr>
            <a:r>
              <a:rPr lang="it-IT" sz="1200" b="0" u="sng" dirty="0"/>
              <a:t>Interventi</a:t>
            </a:r>
            <a:r>
              <a:rPr lang="it-IT" sz="1200" b="0" dirty="0"/>
              <a:t>: </a:t>
            </a:r>
          </a:p>
          <a:p>
            <a:pPr marL="171450" indent="-171450">
              <a:spcBef>
                <a:spcPts val="600"/>
              </a:spcBef>
              <a:buFont typeface="Arial" panose="020B0604020202020204" pitchFamily="34" charset="0"/>
              <a:buChar char="•"/>
            </a:pPr>
            <a:r>
              <a:rPr lang="it-IT" sz="1200" b="0" dirty="0" err="1"/>
              <a:t>Yoshiya</a:t>
            </a:r>
            <a:r>
              <a:rPr lang="it-IT" sz="1200" b="0" dirty="0"/>
              <a:t> </a:t>
            </a:r>
            <a:r>
              <a:rPr lang="it-IT" sz="1200" b="0" dirty="0" err="1"/>
              <a:t>Hirano</a:t>
            </a:r>
            <a:r>
              <a:rPr lang="it-IT" sz="1200" b="0" dirty="0"/>
              <a:t>, Sindaco di </a:t>
            </a:r>
            <a:r>
              <a:rPr lang="it-IT" sz="1200" b="0" dirty="0" err="1"/>
              <a:t>Koya</a:t>
            </a:r>
            <a:r>
              <a:rPr lang="it-IT" sz="1200" b="0" dirty="0"/>
              <a:t> </a:t>
            </a:r>
          </a:p>
          <a:p>
            <a:pPr marL="171450" indent="-171450">
              <a:spcBef>
                <a:spcPts val="600"/>
              </a:spcBef>
              <a:buFont typeface="Arial" panose="020B0604020202020204" pitchFamily="34" charset="0"/>
              <a:buChar char="•"/>
            </a:pPr>
            <a:r>
              <a:rPr lang="it-IT" sz="1200" b="0" dirty="0"/>
              <a:t>Stefania Proietti, Presidente Regione Umbria,</a:t>
            </a:r>
          </a:p>
          <a:p>
            <a:pPr marL="171450" indent="-171450">
              <a:spcBef>
                <a:spcPts val="600"/>
              </a:spcBef>
              <a:buFont typeface="Arial" panose="020B0604020202020204" pitchFamily="34" charset="0"/>
              <a:buChar char="•"/>
            </a:pPr>
            <a:r>
              <a:rPr lang="it-IT" sz="1200" b="0" dirty="0"/>
              <a:t>Tommaso Bori, Vicepresidente regione Umbria la Candidatura di Norcia e della civitas Appenninica a Capitale Europea della Cultura 2033</a:t>
            </a:r>
          </a:p>
          <a:p>
            <a:pPr marL="171450" indent="-171450">
              <a:spcBef>
                <a:spcPts val="600"/>
              </a:spcBef>
              <a:buFont typeface="Arial" panose="020B0604020202020204" pitchFamily="34" charset="0"/>
              <a:buChar char="•"/>
            </a:pPr>
            <a:r>
              <a:rPr lang="it-IT" sz="1200" b="0" dirty="0"/>
              <a:t>Vittoria </a:t>
            </a:r>
            <a:r>
              <a:rPr lang="it-IT" sz="1200" b="0" dirty="0" err="1"/>
              <a:t>Ferdinandi</a:t>
            </a:r>
            <a:r>
              <a:rPr lang="it-IT" sz="1200" b="0" dirty="0"/>
              <a:t>, Sindaco di Perugia </a:t>
            </a:r>
          </a:p>
          <a:p>
            <a:pPr>
              <a:spcBef>
                <a:spcPts val="600"/>
              </a:spcBef>
            </a:pPr>
            <a:r>
              <a:rPr lang="it-IT" sz="1200" b="0" dirty="0"/>
              <a:t>Alla presenza di Fra Giulio Cesareo Direttore Comunicazione del Sacro Convento di Assisi e Fra Giulio Michelini, Ordine Frati Minori di Assisi e Professore di sacre scritture Istituto Teologico di Assisi </a:t>
            </a:r>
          </a:p>
        </p:txBody>
      </p:sp>
      <p:sp>
        <p:nvSpPr>
          <p:cNvPr id="7" name="Pulsante di azione: video 6">
            <a:hlinkClick r:id="rId4" highlightClick="1"/>
            <a:extLst>
              <a:ext uri="{FF2B5EF4-FFF2-40B4-BE49-F238E27FC236}">
                <a16:creationId xmlns:a16="http://schemas.microsoft.com/office/drawing/2014/main" id="{7FFE2307-5726-6A0E-4905-E19CCC122F82}"/>
              </a:ext>
            </a:extLst>
          </p:cNvPr>
          <p:cNvSpPr/>
          <p:nvPr/>
        </p:nvSpPr>
        <p:spPr>
          <a:xfrm>
            <a:off x="9462052" y="1719470"/>
            <a:ext cx="556591" cy="417443"/>
          </a:xfrm>
          <a:prstGeom prst="actionButtonMov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251329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85FC43-2A62-EAD2-D66F-914BA221C019}"/>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1B08B4ED-9A77-83BE-8389-F98838958AD6}"/>
              </a:ext>
            </a:extLst>
          </p:cNvPr>
          <p:cNvSpPr>
            <a:spLocks noGrp="1"/>
          </p:cNvSpPr>
          <p:nvPr>
            <p:ph type="ctrTitle"/>
          </p:nvPr>
        </p:nvSpPr>
        <p:spPr/>
        <p:txBody>
          <a:bodyPr/>
          <a:lstStyle/>
          <a:p>
            <a:endParaRPr lang="it-IT"/>
          </a:p>
        </p:txBody>
      </p:sp>
      <p:pic>
        <p:nvPicPr>
          <p:cNvPr id="3" name="Immagine 2">
            <a:extLst>
              <a:ext uri="{FF2B5EF4-FFF2-40B4-BE49-F238E27FC236}">
                <a16:creationId xmlns:a16="http://schemas.microsoft.com/office/drawing/2014/main" id="{9AF3627D-0BA4-9759-8BF3-1F0BA536EBBE}"/>
              </a:ext>
            </a:extLst>
          </p:cNvPr>
          <p:cNvPicPr>
            <a:picLocks noChangeAspect="1"/>
          </p:cNvPicPr>
          <p:nvPr/>
        </p:nvPicPr>
        <p:blipFill>
          <a:blip r:embed="rId2"/>
          <a:stretch>
            <a:fillRect/>
          </a:stretch>
        </p:blipFill>
        <p:spPr>
          <a:xfrm>
            <a:off x="0" y="0"/>
            <a:ext cx="12192000" cy="6858000"/>
          </a:xfrm>
          <a:prstGeom prst="rect">
            <a:avLst/>
          </a:prstGeom>
        </p:spPr>
      </p:pic>
      <p:pic>
        <p:nvPicPr>
          <p:cNvPr id="4" name="Immagine 3">
            <a:extLst>
              <a:ext uri="{FF2B5EF4-FFF2-40B4-BE49-F238E27FC236}">
                <a16:creationId xmlns:a16="http://schemas.microsoft.com/office/drawing/2014/main" id="{12699D1D-F366-1F98-00F3-C6D2EB06A944}"/>
              </a:ext>
            </a:extLst>
          </p:cNvPr>
          <p:cNvPicPr>
            <a:picLocks noChangeAspect="1"/>
          </p:cNvPicPr>
          <p:nvPr/>
        </p:nvPicPr>
        <p:blipFill>
          <a:blip r:embed="rId3"/>
          <a:stretch>
            <a:fillRect/>
          </a:stretch>
        </p:blipFill>
        <p:spPr>
          <a:xfrm>
            <a:off x="0" y="0"/>
            <a:ext cx="12192000" cy="6858000"/>
          </a:xfrm>
          <a:prstGeom prst="rect">
            <a:avLst/>
          </a:prstGeom>
        </p:spPr>
      </p:pic>
      <p:sp>
        <p:nvSpPr>
          <p:cNvPr id="8" name="CasellaDiTesto 7">
            <a:extLst>
              <a:ext uri="{FF2B5EF4-FFF2-40B4-BE49-F238E27FC236}">
                <a16:creationId xmlns:a16="http://schemas.microsoft.com/office/drawing/2014/main" id="{44B3B16F-CF29-3EED-A264-041E44DD45A5}"/>
              </a:ext>
            </a:extLst>
          </p:cNvPr>
          <p:cNvSpPr txBox="1"/>
          <p:nvPr/>
        </p:nvSpPr>
        <p:spPr>
          <a:xfrm>
            <a:off x="969361" y="767550"/>
            <a:ext cx="9561444" cy="5124480"/>
          </a:xfrm>
          <a:prstGeom prst="rect">
            <a:avLst/>
          </a:prstGeom>
          <a:noFill/>
        </p:spPr>
        <p:txBody>
          <a:bodyPr wrap="square">
            <a:spAutoFit/>
          </a:bodyPr>
          <a:lstStyle/>
          <a:p>
            <a:pPr>
              <a:spcBef>
                <a:spcPts val="600"/>
              </a:spcBef>
            </a:pPr>
            <a:r>
              <a:rPr lang="it-IT" sz="1200" b="1" dirty="0">
                <a:solidFill>
                  <a:schemeClr val="tx1"/>
                </a:solidFill>
              </a:rPr>
              <a:t>MOSTRA “L’UMBRIA NELLO SGUARDO: LO SPIRITO DI UNA TERRA ATTRAVERSO GLI OCCHI DEL PERUGINO” </a:t>
            </a:r>
            <a:r>
              <a:rPr lang="it-IT" sz="1200" dirty="0">
                <a:solidFill>
                  <a:schemeClr val="tx1"/>
                </a:solidFill>
              </a:rPr>
              <a:t>con esposizione in originale del Gonfalone della Giustizia.</a:t>
            </a:r>
          </a:p>
          <a:p>
            <a:pPr>
              <a:spcBef>
                <a:spcPts val="600"/>
              </a:spcBef>
            </a:pPr>
            <a:r>
              <a:rPr lang="it-IT" sz="1200" dirty="0">
                <a:solidFill>
                  <a:schemeClr val="tx1"/>
                </a:solidFill>
              </a:rPr>
              <a:t>Padiglione Italia, Area Espositiva delle Regioni, Expo Osaka 2025 </a:t>
            </a:r>
            <a:br>
              <a:rPr lang="it-IT" sz="1200" dirty="0">
                <a:solidFill>
                  <a:schemeClr val="tx1"/>
                </a:solidFill>
              </a:rPr>
            </a:br>
            <a:r>
              <a:rPr lang="it-IT" sz="1200" dirty="0">
                <a:solidFill>
                  <a:schemeClr val="tx1"/>
                </a:solidFill>
              </a:rPr>
              <a:t>Dal 31 agosto al 6 settembre 2025</a:t>
            </a:r>
          </a:p>
          <a:p>
            <a:pPr>
              <a:spcBef>
                <a:spcPts val="600"/>
              </a:spcBef>
            </a:pPr>
            <a:r>
              <a:rPr lang="it-IT" sz="1200" dirty="0">
                <a:solidFill>
                  <a:schemeClr val="tx1"/>
                </a:solidFill>
              </a:rPr>
              <a:t>Esposizione dell’opera prorogata su richiesta di Padiglione </a:t>
            </a:r>
            <a:r>
              <a:rPr lang="it-IT" sz="1200" dirty="0" err="1">
                <a:solidFill>
                  <a:schemeClr val="tx1"/>
                </a:solidFill>
              </a:rPr>
              <a:t>italia</a:t>
            </a:r>
            <a:r>
              <a:rPr lang="it-IT" sz="1200" dirty="0">
                <a:solidFill>
                  <a:schemeClr val="tx1"/>
                </a:solidFill>
              </a:rPr>
              <a:t> fino al 13 ottobre 2025</a:t>
            </a:r>
          </a:p>
          <a:p>
            <a:pPr>
              <a:spcBef>
                <a:spcPts val="600"/>
              </a:spcBef>
            </a:pPr>
            <a:endParaRPr lang="it-IT" sz="1200" dirty="0">
              <a:solidFill>
                <a:schemeClr val="tx1"/>
              </a:solidFill>
            </a:endParaRPr>
          </a:p>
          <a:p>
            <a:pPr>
              <a:spcBef>
                <a:spcPts val="600"/>
              </a:spcBef>
            </a:pPr>
            <a:r>
              <a:rPr lang="it-IT" sz="1200" b="1" dirty="0">
                <a:solidFill>
                  <a:schemeClr val="tx1"/>
                </a:solidFill>
              </a:rPr>
              <a:t>PERFORMANCE MUSICALE “L’UMBRIA NELLE NOTE DI UMBRIA JAZZ: LO SPIRITO DI UNA TERRA CHE SI APRE AL MONDO” – Funk off</a:t>
            </a:r>
            <a:endParaRPr lang="it-IT" sz="1200" dirty="0">
              <a:solidFill>
                <a:schemeClr val="tx1"/>
              </a:solidFill>
            </a:endParaRPr>
          </a:p>
          <a:p>
            <a:pPr>
              <a:spcBef>
                <a:spcPts val="600"/>
              </a:spcBef>
            </a:pPr>
            <a:r>
              <a:rPr lang="it-IT" sz="1200" dirty="0">
                <a:solidFill>
                  <a:schemeClr val="tx1"/>
                </a:solidFill>
              </a:rPr>
              <a:t> Padiglione Italia, Spazio Esterno al Padiglione Italia </a:t>
            </a:r>
          </a:p>
          <a:p>
            <a:pPr>
              <a:spcBef>
                <a:spcPts val="600"/>
              </a:spcBef>
            </a:pPr>
            <a:r>
              <a:rPr lang="it-IT" sz="1200" dirty="0">
                <a:solidFill>
                  <a:schemeClr val="tx1"/>
                </a:solidFill>
              </a:rPr>
              <a:t>Dal 31 agosto al 4 settembre 2025  </a:t>
            </a:r>
          </a:p>
          <a:p>
            <a:pPr>
              <a:spcBef>
                <a:spcPts val="600"/>
              </a:spcBef>
            </a:pPr>
            <a:r>
              <a:rPr lang="it-IT" sz="1200" dirty="0">
                <a:solidFill>
                  <a:schemeClr val="tx1"/>
                </a:solidFill>
              </a:rPr>
              <a:t>31 agosto 2025: 11:45 +  </a:t>
            </a:r>
            <a:r>
              <a:rPr lang="it-IT" sz="1200" dirty="0" err="1">
                <a:solidFill>
                  <a:schemeClr val="tx1"/>
                </a:solidFill>
              </a:rPr>
              <a:t>hs</a:t>
            </a:r>
            <a:r>
              <a:rPr lang="it-IT" sz="1200" dirty="0">
                <a:solidFill>
                  <a:schemeClr val="tx1"/>
                </a:solidFill>
              </a:rPr>
              <a:t> 16;00 e </a:t>
            </a:r>
            <a:r>
              <a:rPr lang="it-IT" sz="1200" dirty="0" err="1">
                <a:solidFill>
                  <a:schemeClr val="tx1"/>
                </a:solidFill>
              </a:rPr>
              <a:t>hs</a:t>
            </a:r>
            <a:r>
              <a:rPr lang="it-IT" sz="1200" dirty="0">
                <a:solidFill>
                  <a:schemeClr val="tx1"/>
                </a:solidFill>
              </a:rPr>
              <a:t> 19:00 </a:t>
            </a:r>
          </a:p>
          <a:p>
            <a:pPr>
              <a:spcBef>
                <a:spcPts val="600"/>
              </a:spcBef>
            </a:pPr>
            <a:r>
              <a:rPr lang="it-IT" sz="1200" dirty="0">
                <a:solidFill>
                  <a:schemeClr val="tx1"/>
                </a:solidFill>
              </a:rPr>
              <a:t>1 settembre: </a:t>
            </a:r>
            <a:r>
              <a:rPr lang="it-IT" sz="1200" dirty="0" err="1">
                <a:solidFill>
                  <a:schemeClr val="tx1"/>
                </a:solidFill>
              </a:rPr>
              <a:t>hs</a:t>
            </a:r>
            <a:r>
              <a:rPr lang="it-IT" sz="1200" dirty="0">
                <a:solidFill>
                  <a:schemeClr val="tx1"/>
                </a:solidFill>
              </a:rPr>
              <a:t> 16:00 e </a:t>
            </a:r>
            <a:r>
              <a:rPr lang="it-IT" sz="1200" dirty="0" err="1">
                <a:solidFill>
                  <a:schemeClr val="tx1"/>
                </a:solidFill>
              </a:rPr>
              <a:t>hs</a:t>
            </a:r>
            <a:r>
              <a:rPr lang="it-IT" sz="1200" dirty="0">
                <a:solidFill>
                  <a:schemeClr val="tx1"/>
                </a:solidFill>
              </a:rPr>
              <a:t> 19:00</a:t>
            </a:r>
          </a:p>
          <a:p>
            <a:pPr>
              <a:spcBef>
                <a:spcPts val="600"/>
              </a:spcBef>
            </a:pPr>
            <a:r>
              <a:rPr lang="it-IT" sz="1200" dirty="0">
                <a:solidFill>
                  <a:schemeClr val="tx1"/>
                </a:solidFill>
              </a:rPr>
              <a:t>2 settembre: </a:t>
            </a:r>
            <a:r>
              <a:rPr lang="it-IT" sz="1200" dirty="0" err="1">
                <a:solidFill>
                  <a:schemeClr val="tx1"/>
                </a:solidFill>
              </a:rPr>
              <a:t>hs</a:t>
            </a:r>
            <a:r>
              <a:rPr lang="it-IT" sz="1200" dirty="0">
                <a:solidFill>
                  <a:schemeClr val="tx1"/>
                </a:solidFill>
              </a:rPr>
              <a:t> 16.00 e hs19:00</a:t>
            </a:r>
          </a:p>
          <a:p>
            <a:pPr>
              <a:spcBef>
                <a:spcPts val="600"/>
              </a:spcBef>
            </a:pPr>
            <a:r>
              <a:rPr lang="it-IT" sz="1200" dirty="0">
                <a:solidFill>
                  <a:schemeClr val="tx1"/>
                </a:solidFill>
              </a:rPr>
              <a:t>3 settembre </a:t>
            </a:r>
            <a:r>
              <a:rPr lang="it-IT" sz="1200" dirty="0" err="1">
                <a:solidFill>
                  <a:schemeClr val="tx1"/>
                </a:solidFill>
              </a:rPr>
              <a:t>hs</a:t>
            </a:r>
            <a:r>
              <a:rPr lang="it-IT" sz="1200" dirty="0">
                <a:solidFill>
                  <a:schemeClr val="tx1"/>
                </a:solidFill>
              </a:rPr>
              <a:t> 16:00 e special event c/o JR Station </a:t>
            </a:r>
            <a:r>
              <a:rPr lang="it-IT" sz="1200" dirty="0" err="1">
                <a:solidFill>
                  <a:schemeClr val="tx1"/>
                </a:solidFill>
              </a:rPr>
              <a:t>hs</a:t>
            </a:r>
            <a:r>
              <a:rPr lang="it-IT" sz="1200" dirty="0">
                <a:solidFill>
                  <a:schemeClr val="tx1"/>
                </a:solidFill>
              </a:rPr>
              <a:t> 18:30  </a:t>
            </a:r>
          </a:p>
          <a:p>
            <a:pPr>
              <a:spcBef>
                <a:spcPts val="600"/>
              </a:spcBef>
            </a:pPr>
            <a:r>
              <a:rPr lang="it-IT" sz="1200" dirty="0">
                <a:solidFill>
                  <a:schemeClr val="tx1"/>
                </a:solidFill>
              </a:rPr>
              <a:t>4 settembre: hs16:00 + </a:t>
            </a:r>
            <a:r>
              <a:rPr lang="it-IT" sz="1200" dirty="0" err="1">
                <a:solidFill>
                  <a:schemeClr val="tx1"/>
                </a:solidFill>
              </a:rPr>
              <a:t>hs</a:t>
            </a:r>
            <a:r>
              <a:rPr lang="it-IT" sz="1200" dirty="0">
                <a:solidFill>
                  <a:schemeClr val="tx1"/>
                </a:solidFill>
              </a:rPr>
              <a:t> 19.00 special event mix session con </a:t>
            </a:r>
            <a:r>
              <a:rPr lang="it-IT" sz="1200" dirty="0" err="1">
                <a:solidFill>
                  <a:schemeClr val="tx1"/>
                </a:solidFill>
              </a:rPr>
              <a:t>Jurage</a:t>
            </a:r>
            <a:r>
              <a:rPr lang="it-IT" sz="1200" dirty="0">
                <a:solidFill>
                  <a:schemeClr val="tx1"/>
                </a:solidFill>
              </a:rPr>
              <a:t> Band c/o </a:t>
            </a:r>
            <a:r>
              <a:rPr lang="it-IT" sz="1200" dirty="0" err="1">
                <a:solidFill>
                  <a:schemeClr val="tx1"/>
                </a:solidFill>
              </a:rPr>
              <a:t>Jellyfish</a:t>
            </a:r>
            <a:r>
              <a:rPr lang="it-IT" sz="1200" dirty="0">
                <a:solidFill>
                  <a:schemeClr val="tx1"/>
                </a:solidFill>
              </a:rPr>
              <a:t> </a:t>
            </a:r>
            <a:r>
              <a:rPr lang="it-IT" sz="1200" dirty="0" err="1">
                <a:solidFill>
                  <a:schemeClr val="tx1"/>
                </a:solidFill>
              </a:rPr>
              <a:t>Pavillon</a:t>
            </a:r>
            <a:r>
              <a:rPr lang="it-IT" sz="1200" dirty="0">
                <a:solidFill>
                  <a:schemeClr val="tx1"/>
                </a:solidFill>
              </a:rPr>
              <a:t> </a:t>
            </a:r>
          </a:p>
          <a:p>
            <a:pPr>
              <a:spcBef>
                <a:spcPts val="600"/>
              </a:spcBef>
            </a:pPr>
            <a:endParaRPr lang="it-IT" sz="1200" dirty="0">
              <a:solidFill>
                <a:schemeClr val="tx1"/>
              </a:solidFill>
            </a:endParaRPr>
          </a:p>
          <a:p>
            <a:pPr>
              <a:spcBef>
                <a:spcPts val="600"/>
              </a:spcBef>
            </a:pPr>
            <a:r>
              <a:rPr lang="it-IT" sz="1200" b="1" dirty="0">
                <a:solidFill>
                  <a:schemeClr val="tx1"/>
                </a:solidFill>
              </a:rPr>
              <a:t>EVENTI IN AUDITORIUM</a:t>
            </a:r>
          </a:p>
          <a:p>
            <a:pPr>
              <a:spcBef>
                <a:spcPts val="600"/>
              </a:spcBef>
            </a:pPr>
            <a:r>
              <a:rPr lang="it-IT" sz="1200" dirty="0">
                <a:solidFill>
                  <a:schemeClr val="tx1"/>
                </a:solidFill>
              </a:rPr>
              <a:t>DAL 31 AGOSTO AL 4 SETTEMBRE 2025</a:t>
            </a:r>
          </a:p>
          <a:p>
            <a:pPr>
              <a:spcBef>
                <a:spcPts val="600"/>
              </a:spcBef>
            </a:pPr>
            <a:r>
              <a:rPr lang="it-IT" sz="1200" dirty="0">
                <a:solidFill>
                  <a:schemeClr val="tx1"/>
                </a:solidFill>
              </a:rPr>
              <a:t>Come da programma</a:t>
            </a:r>
          </a:p>
          <a:p>
            <a:pPr lvl="0"/>
            <a:endParaRPr lang="it-IT" b="1" dirty="0">
              <a:solidFill>
                <a:schemeClr val="tx1"/>
              </a:solidFill>
            </a:endParaRPr>
          </a:p>
          <a:p>
            <a:pPr lvl="0"/>
            <a:r>
              <a:rPr lang="it-IT" b="1" dirty="0">
                <a:solidFill>
                  <a:schemeClr val="tx1"/>
                </a:solidFill>
              </a:rPr>
              <a:t> </a:t>
            </a:r>
            <a:endParaRPr lang="it-IT" dirty="0">
              <a:solidFill>
                <a:schemeClr val="tx1"/>
              </a:solidFill>
            </a:endParaRPr>
          </a:p>
        </p:txBody>
      </p:sp>
    </p:spTree>
    <p:extLst>
      <p:ext uri="{BB962C8B-B14F-4D97-AF65-F5344CB8AC3E}">
        <p14:creationId xmlns:p14="http://schemas.microsoft.com/office/powerpoint/2010/main" val="4826442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37632-7BD0-251E-6223-D80FC9FF4DF1}"/>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985DF36D-CA8E-6432-248D-6F4ED76664E8}"/>
              </a:ext>
            </a:extLst>
          </p:cNvPr>
          <p:cNvSpPr>
            <a:spLocks noGrp="1"/>
          </p:cNvSpPr>
          <p:nvPr>
            <p:ph type="ctrTitle"/>
          </p:nvPr>
        </p:nvSpPr>
        <p:spPr/>
        <p:txBody>
          <a:bodyPr/>
          <a:lstStyle/>
          <a:p>
            <a:endParaRPr lang="it-IT"/>
          </a:p>
        </p:txBody>
      </p:sp>
      <p:pic>
        <p:nvPicPr>
          <p:cNvPr id="3" name="Immagine 2">
            <a:extLst>
              <a:ext uri="{FF2B5EF4-FFF2-40B4-BE49-F238E27FC236}">
                <a16:creationId xmlns:a16="http://schemas.microsoft.com/office/drawing/2014/main" id="{5F840C69-1877-07DB-9DF7-4856532339A3}"/>
              </a:ext>
            </a:extLst>
          </p:cNvPr>
          <p:cNvPicPr>
            <a:picLocks noChangeAspect="1"/>
          </p:cNvPicPr>
          <p:nvPr/>
        </p:nvPicPr>
        <p:blipFill>
          <a:blip r:embed="rId2"/>
          <a:stretch>
            <a:fillRect/>
          </a:stretch>
        </p:blipFill>
        <p:spPr>
          <a:xfrm>
            <a:off x="0" y="0"/>
            <a:ext cx="12192000" cy="6858000"/>
          </a:xfrm>
          <a:prstGeom prst="rect">
            <a:avLst/>
          </a:prstGeom>
        </p:spPr>
      </p:pic>
      <p:pic>
        <p:nvPicPr>
          <p:cNvPr id="4" name="Immagine 3">
            <a:extLst>
              <a:ext uri="{FF2B5EF4-FFF2-40B4-BE49-F238E27FC236}">
                <a16:creationId xmlns:a16="http://schemas.microsoft.com/office/drawing/2014/main" id="{AE11A8CF-DC12-C16A-7C86-A73350E407A4}"/>
              </a:ext>
            </a:extLst>
          </p:cNvPr>
          <p:cNvPicPr>
            <a:picLocks noChangeAspect="1"/>
          </p:cNvPicPr>
          <p:nvPr/>
        </p:nvPicPr>
        <p:blipFill>
          <a:blip r:embed="rId3"/>
          <a:stretch>
            <a:fillRect/>
          </a:stretch>
        </p:blipFill>
        <p:spPr>
          <a:xfrm>
            <a:off x="0" y="0"/>
            <a:ext cx="12192000" cy="6858000"/>
          </a:xfrm>
          <a:prstGeom prst="rect">
            <a:avLst/>
          </a:prstGeom>
        </p:spPr>
      </p:pic>
      <p:sp>
        <p:nvSpPr>
          <p:cNvPr id="8" name="CasellaDiTesto 7">
            <a:extLst>
              <a:ext uri="{FF2B5EF4-FFF2-40B4-BE49-F238E27FC236}">
                <a16:creationId xmlns:a16="http://schemas.microsoft.com/office/drawing/2014/main" id="{FBE83A6E-F608-35B1-C54A-FC4F62B80581}"/>
              </a:ext>
            </a:extLst>
          </p:cNvPr>
          <p:cNvSpPr txBox="1"/>
          <p:nvPr/>
        </p:nvSpPr>
        <p:spPr>
          <a:xfrm>
            <a:off x="1178084" y="952216"/>
            <a:ext cx="8154760" cy="4755148"/>
          </a:xfrm>
          <a:prstGeom prst="rect">
            <a:avLst/>
          </a:prstGeom>
          <a:noFill/>
        </p:spPr>
        <p:txBody>
          <a:bodyPr wrap="square">
            <a:spAutoFit/>
          </a:bodyPr>
          <a:lstStyle/>
          <a:p>
            <a:pPr>
              <a:spcBef>
                <a:spcPts val="600"/>
              </a:spcBef>
            </a:pPr>
            <a:r>
              <a:rPr lang="it-IT" sz="1200" dirty="0"/>
              <a:t>Ore 16:30 “MINI INVEST IN UMBRIA” in collaborazione con ITA/ICE Tokyo </a:t>
            </a:r>
          </a:p>
          <a:p>
            <a:pPr>
              <a:spcBef>
                <a:spcPts val="600"/>
              </a:spcBef>
            </a:pPr>
            <a:r>
              <a:rPr lang="it-IT" sz="1200" dirty="0"/>
              <a:t>Durante l’incontro, realizzato in collaborazione con ICE Tokyo e dedicato al marketing territoriale e all’attrazione di investimenti in Umbria, saranno presentati il profilo economico della Regione, la vocazione all’internazionalizzazione del sistema produttivo locale e le opportunità di investimento in Umbria. </a:t>
            </a:r>
          </a:p>
          <a:p>
            <a:pPr>
              <a:spcBef>
                <a:spcPts val="600"/>
              </a:spcBef>
            </a:pPr>
            <a:r>
              <a:rPr lang="it-IT" sz="1200" u="sng" dirty="0"/>
              <a:t>Moderatore: </a:t>
            </a:r>
            <a:r>
              <a:rPr lang="it-IT" sz="1200" dirty="0"/>
              <a:t>Gianpaolo Bruno, Direttore ITA/ICE Tokyo</a:t>
            </a:r>
          </a:p>
          <a:p>
            <a:pPr>
              <a:spcBef>
                <a:spcPts val="600"/>
              </a:spcBef>
            </a:pPr>
            <a:r>
              <a:rPr lang="it-IT" sz="1200" u="sng" dirty="0"/>
              <a:t>Interventi</a:t>
            </a:r>
          </a:p>
          <a:p>
            <a:pPr marL="171450" indent="-171450">
              <a:spcBef>
                <a:spcPts val="600"/>
              </a:spcBef>
              <a:buFont typeface="Arial" panose="020B0604020202020204" pitchFamily="34" charset="0"/>
              <a:buChar char="•"/>
            </a:pPr>
            <a:r>
              <a:rPr lang="it-IT" sz="1200" dirty="0"/>
              <a:t>Luca Ferrucci, Amministratore Unico di Sviluppumbria</a:t>
            </a:r>
          </a:p>
          <a:p>
            <a:pPr marL="171450" indent="-171450">
              <a:spcBef>
                <a:spcPts val="600"/>
              </a:spcBef>
              <a:buFont typeface="Arial" panose="020B0604020202020204" pitchFamily="34" charset="0"/>
              <a:buChar char="•"/>
            </a:pPr>
            <a:r>
              <a:rPr lang="it-IT" sz="1200" dirty="0"/>
              <a:t>Federico Sisti, Segretario generale della camera di Commercio dell’Umbria </a:t>
            </a:r>
          </a:p>
          <a:p>
            <a:pPr marL="171450" indent="-171450">
              <a:spcBef>
                <a:spcPts val="600"/>
              </a:spcBef>
              <a:buFont typeface="Arial" panose="020B0604020202020204" pitchFamily="34" charset="0"/>
              <a:buChar char="•"/>
            </a:pPr>
            <a:r>
              <a:rPr lang="it-IT" sz="1200" dirty="0"/>
              <a:t>Lorenzo Mariani, Segretario Regionale Confcooperative Umbria </a:t>
            </a:r>
          </a:p>
          <a:p>
            <a:pPr marL="171450" indent="-171450">
              <a:spcBef>
                <a:spcPts val="600"/>
              </a:spcBef>
              <a:buFont typeface="Arial" panose="020B0604020202020204" pitchFamily="34" charset="0"/>
              <a:buChar char="•"/>
            </a:pPr>
            <a:r>
              <a:rPr lang="it-IT" sz="1200" dirty="0" err="1"/>
              <a:t>Hisaaki</a:t>
            </a:r>
            <a:r>
              <a:rPr lang="it-IT" sz="1200" dirty="0"/>
              <a:t> Mitsui, FDI Desk, Ufficio ICE Tokyo</a:t>
            </a:r>
          </a:p>
          <a:p>
            <a:pPr marL="171450" indent="-171450">
              <a:spcBef>
                <a:spcPts val="600"/>
              </a:spcBef>
              <a:buFont typeface="Arial" panose="020B0604020202020204" pitchFamily="34" charset="0"/>
              <a:buChar char="•"/>
            </a:pPr>
            <a:r>
              <a:rPr lang="it-IT" sz="1200" dirty="0"/>
              <a:t>Collegamento da remoto con Federico Malizia, Presidente </a:t>
            </a:r>
            <a:r>
              <a:rPr lang="it-IT" sz="1200" dirty="0" err="1"/>
              <a:t>Trafocoop</a:t>
            </a:r>
            <a:r>
              <a:rPr lang="it-IT" sz="1200" dirty="0"/>
              <a:t> e Marco Puliti, Senior Vice </a:t>
            </a:r>
            <a:r>
              <a:rPr lang="it-IT" sz="1200" dirty="0" err="1"/>
              <a:t>President</a:t>
            </a:r>
            <a:r>
              <a:rPr lang="it-IT" sz="1200" dirty="0"/>
              <a:t> TAMURA Corporation of Japan</a:t>
            </a:r>
          </a:p>
          <a:p>
            <a:pPr>
              <a:spcBef>
                <a:spcPts val="600"/>
              </a:spcBef>
            </a:pPr>
            <a:r>
              <a:rPr lang="it-IT" sz="1200" dirty="0"/>
              <a:t>Sessione di Q&amp;A con il pubblico.</a:t>
            </a:r>
          </a:p>
          <a:p>
            <a:pPr>
              <a:spcBef>
                <a:spcPts val="600"/>
              </a:spcBef>
            </a:pPr>
            <a:endParaRPr lang="it-IT" sz="1200" dirty="0"/>
          </a:p>
          <a:p>
            <a:pPr>
              <a:spcBef>
                <a:spcPts val="600"/>
              </a:spcBef>
            </a:pPr>
            <a:endParaRPr lang="it-IT" sz="1200" dirty="0"/>
          </a:p>
          <a:p>
            <a:pPr>
              <a:spcBef>
                <a:spcPts val="600"/>
              </a:spcBef>
            </a:pPr>
            <a:r>
              <a:rPr lang="it-IT" sz="1200" dirty="0"/>
              <a:t>Ore 17:30 “Un Viaggio tra i Sapori Umbri”</a:t>
            </a:r>
          </a:p>
          <a:p>
            <a:pPr>
              <a:spcBef>
                <a:spcPts val="600"/>
              </a:spcBef>
            </a:pPr>
            <a:r>
              <a:rPr lang="it-IT" sz="1200" dirty="0"/>
              <a:t>Chef Hiro accompagna gli ospiti in un viaggio tra i sapori dell’Umbria. </a:t>
            </a:r>
          </a:p>
          <a:p>
            <a:pPr>
              <a:spcBef>
                <a:spcPts val="600"/>
              </a:spcBef>
            </a:pPr>
            <a:endParaRPr lang="it-IT" sz="1200" dirty="0"/>
          </a:p>
          <a:p>
            <a:pPr>
              <a:spcBef>
                <a:spcPts val="600"/>
              </a:spcBef>
            </a:pPr>
            <a:r>
              <a:rPr lang="it-IT" sz="1200" dirty="0"/>
              <a:t>Ore 18:00 cena di Networking con operatori e media giapponesi c/o Eataly </a:t>
            </a:r>
          </a:p>
        </p:txBody>
      </p:sp>
      <p:sp>
        <p:nvSpPr>
          <p:cNvPr id="5" name="Pulsante di azione: video 4">
            <a:hlinkClick r:id="rId4" highlightClick="1"/>
            <a:extLst>
              <a:ext uri="{FF2B5EF4-FFF2-40B4-BE49-F238E27FC236}">
                <a16:creationId xmlns:a16="http://schemas.microsoft.com/office/drawing/2014/main" id="{D2E6722A-EC38-7062-BED8-72D818A73F90}"/>
              </a:ext>
            </a:extLst>
          </p:cNvPr>
          <p:cNvSpPr/>
          <p:nvPr/>
        </p:nvSpPr>
        <p:spPr>
          <a:xfrm>
            <a:off x="9332844" y="1272027"/>
            <a:ext cx="586409" cy="437322"/>
          </a:xfrm>
          <a:prstGeom prst="actionButtonMov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Pulsante di azione: video 5">
            <a:hlinkClick r:id="rId5" highlightClick="1"/>
            <a:extLst>
              <a:ext uri="{FF2B5EF4-FFF2-40B4-BE49-F238E27FC236}">
                <a16:creationId xmlns:a16="http://schemas.microsoft.com/office/drawing/2014/main" id="{4B4DD2B0-57B8-6D71-6704-F95D10699035}"/>
              </a:ext>
            </a:extLst>
          </p:cNvPr>
          <p:cNvSpPr/>
          <p:nvPr/>
        </p:nvSpPr>
        <p:spPr>
          <a:xfrm>
            <a:off x="9332844" y="4711329"/>
            <a:ext cx="586409" cy="437322"/>
          </a:xfrm>
          <a:prstGeom prst="actionButtonMov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2775187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a:extLst>
            <a:ext uri="{FF2B5EF4-FFF2-40B4-BE49-F238E27FC236}">
              <a16:creationId xmlns:a16="http://schemas.microsoft.com/office/drawing/2014/main" id="{89BD4C1C-C228-853C-9477-2FFC15F65CB7}"/>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36CADB46-5B19-7522-51BF-6B942165AF54}"/>
              </a:ext>
            </a:extLst>
          </p:cNvPr>
          <p:cNvSpPr>
            <a:spLocks noGrp="1"/>
          </p:cNvSpPr>
          <p:nvPr>
            <p:ph type="ctrTitle"/>
          </p:nvPr>
        </p:nvSpPr>
        <p:spPr>
          <a:xfrm>
            <a:off x="6991350" y="487680"/>
            <a:ext cx="4179570" cy="3376691"/>
          </a:xfrm>
        </p:spPr>
        <p:txBody>
          <a:bodyPr rtlCol="0"/>
          <a:lstStyle>
            <a:defPPr>
              <a:defRPr lang="it-IT"/>
            </a:defPPr>
          </a:lstStyle>
          <a:p>
            <a:r>
              <a:rPr lang="it-IT" b="1" dirty="0">
                <a:solidFill>
                  <a:schemeClr val="tx1"/>
                </a:solidFill>
              </a:rPr>
              <a:t>Giovedì 4 settembre</a:t>
            </a:r>
            <a:endParaRPr lang="it-IT" dirty="0">
              <a:solidFill>
                <a:schemeClr val="tx1"/>
              </a:solidFill>
            </a:endParaRPr>
          </a:p>
        </p:txBody>
      </p:sp>
      <p:cxnSp>
        <p:nvCxnSpPr>
          <p:cNvPr id="21" name="Connettore diritto 20">
            <a:extLst>
              <a:ext uri="{FF2B5EF4-FFF2-40B4-BE49-F238E27FC236}">
                <a16:creationId xmlns:a16="http://schemas.microsoft.com/office/drawing/2014/main" id="{7A7518CE-1638-D4C0-1EB5-D1577EBD5B04}"/>
              </a:ext>
              <a:ext uri="{C183D7F6-B498-43B3-948B-1728B52AA6E4}">
                <adec:decorative xmlns:adec="http://schemas.microsoft.com/office/drawing/2017/decorative" val="1"/>
              </a:ext>
            </a:extLst>
          </p:cNvPr>
          <p:cNvCxnSpPr>
            <a:cxnSpLocks/>
          </p:cNvCxnSpPr>
          <p:nvPr/>
        </p:nvCxnSpPr>
        <p:spPr>
          <a:xfrm flipH="1" flipV="1">
            <a:off x="0" y="254643"/>
            <a:ext cx="6096000" cy="85576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7796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543CCB-AB95-B246-BE8E-513328985C21}"/>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8A101C9E-3BD9-35E6-6CA1-8C1AC252EA1C}"/>
              </a:ext>
            </a:extLst>
          </p:cNvPr>
          <p:cNvSpPr>
            <a:spLocks noGrp="1"/>
          </p:cNvSpPr>
          <p:nvPr>
            <p:ph type="ctrTitle"/>
          </p:nvPr>
        </p:nvSpPr>
        <p:spPr/>
        <p:txBody>
          <a:bodyPr/>
          <a:lstStyle/>
          <a:p>
            <a:endParaRPr lang="it-IT"/>
          </a:p>
        </p:txBody>
      </p:sp>
      <p:pic>
        <p:nvPicPr>
          <p:cNvPr id="3" name="Immagine 2">
            <a:extLst>
              <a:ext uri="{FF2B5EF4-FFF2-40B4-BE49-F238E27FC236}">
                <a16:creationId xmlns:a16="http://schemas.microsoft.com/office/drawing/2014/main" id="{22DE6E0C-92D4-A85F-A7C5-05E25760BD18}"/>
              </a:ext>
            </a:extLst>
          </p:cNvPr>
          <p:cNvPicPr>
            <a:picLocks noChangeAspect="1"/>
          </p:cNvPicPr>
          <p:nvPr/>
        </p:nvPicPr>
        <p:blipFill>
          <a:blip r:embed="rId2"/>
          <a:stretch>
            <a:fillRect/>
          </a:stretch>
        </p:blipFill>
        <p:spPr>
          <a:xfrm>
            <a:off x="0" y="0"/>
            <a:ext cx="12192000" cy="6858000"/>
          </a:xfrm>
          <a:prstGeom prst="rect">
            <a:avLst/>
          </a:prstGeom>
        </p:spPr>
      </p:pic>
      <p:pic>
        <p:nvPicPr>
          <p:cNvPr id="4" name="Immagine 3">
            <a:extLst>
              <a:ext uri="{FF2B5EF4-FFF2-40B4-BE49-F238E27FC236}">
                <a16:creationId xmlns:a16="http://schemas.microsoft.com/office/drawing/2014/main" id="{94A23C24-76EE-FD99-2A6F-855B7365E172}"/>
              </a:ext>
            </a:extLst>
          </p:cNvPr>
          <p:cNvPicPr>
            <a:picLocks noChangeAspect="1"/>
          </p:cNvPicPr>
          <p:nvPr/>
        </p:nvPicPr>
        <p:blipFill>
          <a:blip r:embed="rId3"/>
          <a:stretch>
            <a:fillRect/>
          </a:stretch>
        </p:blipFill>
        <p:spPr>
          <a:xfrm>
            <a:off x="0" y="0"/>
            <a:ext cx="12192000" cy="6858000"/>
          </a:xfrm>
          <a:prstGeom prst="rect">
            <a:avLst/>
          </a:prstGeom>
        </p:spPr>
      </p:pic>
      <p:sp>
        <p:nvSpPr>
          <p:cNvPr id="8" name="CasellaDiTesto 7">
            <a:extLst>
              <a:ext uri="{FF2B5EF4-FFF2-40B4-BE49-F238E27FC236}">
                <a16:creationId xmlns:a16="http://schemas.microsoft.com/office/drawing/2014/main" id="{845AEFF0-2A60-B7F0-D0A3-9EF8345C802B}"/>
              </a:ext>
            </a:extLst>
          </p:cNvPr>
          <p:cNvSpPr txBox="1"/>
          <p:nvPr/>
        </p:nvSpPr>
        <p:spPr>
          <a:xfrm>
            <a:off x="969361" y="767550"/>
            <a:ext cx="9561444" cy="830997"/>
          </a:xfrm>
          <a:prstGeom prst="rect">
            <a:avLst/>
          </a:prstGeom>
          <a:noFill/>
        </p:spPr>
        <p:txBody>
          <a:bodyPr wrap="square">
            <a:spAutoFit/>
          </a:bodyPr>
          <a:lstStyle/>
          <a:p>
            <a:pPr>
              <a:spcBef>
                <a:spcPts val="600"/>
              </a:spcBef>
            </a:pPr>
            <a:r>
              <a:rPr lang="it-IT" sz="1200" b="1" dirty="0">
                <a:solidFill>
                  <a:schemeClr val="tx1"/>
                </a:solidFill>
              </a:rPr>
              <a:t>.</a:t>
            </a:r>
            <a:endParaRPr lang="it-IT" sz="1200" dirty="0">
              <a:solidFill>
                <a:schemeClr val="tx1"/>
              </a:solidFill>
            </a:endParaRPr>
          </a:p>
          <a:p>
            <a:pPr lvl="0"/>
            <a:endParaRPr lang="it-IT" b="1" dirty="0">
              <a:solidFill>
                <a:schemeClr val="tx1"/>
              </a:solidFill>
            </a:endParaRPr>
          </a:p>
          <a:p>
            <a:pPr lvl="0"/>
            <a:r>
              <a:rPr lang="it-IT" b="1" dirty="0">
                <a:solidFill>
                  <a:schemeClr val="tx1"/>
                </a:solidFill>
              </a:rPr>
              <a:t> </a:t>
            </a:r>
            <a:endParaRPr lang="it-IT" dirty="0">
              <a:solidFill>
                <a:schemeClr val="tx1"/>
              </a:solidFill>
            </a:endParaRPr>
          </a:p>
        </p:txBody>
      </p:sp>
      <p:sp>
        <p:nvSpPr>
          <p:cNvPr id="6" name="CasellaDiTesto 5">
            <a:extLst>
              <a:ext uri="{FF2B5EF4-FFF2-40B4-BE49-F238E27FC236}">
                <a16:creationId xmlns:a16="http://schemas.microsoft.com/office/drawing/2014/main" id="{6F3F2824-173E-D635-21D4-4DC19E4FEB29}"/>
              </a:ext>
            </a:extLst>
          </p:cNvPr>
          <p:cNvSpPr txBox="1"/>
          <p:nvPr/>
        </p:nvSpPr>
        <p:spPr>
          <a:xfrm>
            <a:off x="1242391" y="829105"/>
            <a:ext cx="7963727" cy="5001369"/>
          </a:xfrm>
          <a:prstGeom prst="rect">
            <a:avLst/>
          </a:prstGeom>
          <a:noFill/>
        </p:spPr>
        <p:txBody>
          <a:bodyPr wrap="square">
            <a:spAutoFit/>
          </a:bodyPr>
          <a:lstStyle/>
          <a:p>
            <a:pPr>
              <a:spcBef>
                <a:spcPts val="600"/>
              </a:spcBef>
            </a:pPr>
            <a:r>
              <a:rPr lang="it-IT" sz="1200" b="0" dirty="0"/>
              <a:t>Ore 12:00 – 13.30 | L’UNIVERSITÀ DEGLI STUDI DI PERUGIA SI PRESENTA A EXPO 2025 OSAKA</a:t>
            </a:r>
          </a:p>
          <a:p>
            <a:pPr>
              <a:spcBef>
                <a:spcPts val="600"/>
              </a:spcBef>
            </a:pPr>
            <a:r>
              <a:rPr lang="it-IT" sz="1200" b="0" dirty="0"/>
              <a:t>Presentazione dei progetti dell’Università nelle filiere dell’olio e del tartufo, con focus su sostenibilità, contrasto ai cambiamenti climatici, innovazione tecnologica, biodiversità e ecologia.</a:t>
            </a:r>
          </a:p>
          <a:p>
            <a:pPr>
              <a:spcBef>
                <a:spcPts val="600"/>
              </a:spcBef>
            </a:pPr>
            <a:r>
              <a:rPr lang="it-IT" sz="1200" b="0" dirty="0"/>
              <a:t>Moderatrice: Domiziana Donnini, Ricercatrice di Botanica Applicata, Dipartimento di Scienze Agrarie, Alimentari e Ambientali</a:t>
            </a:r>
          </a:p>
          <a:p>
            <a:pPr>
              <a:spcBef>
                <a:spcPts val="600"/>
              </a:spcBef>
            </a:pPr>
            <a:r>
              <a:rPr lang="it-IT" sz="1200" b="0" dirty="0"/>
              <a:t>Saluto istituzionale della Prof.ssa Rossella Menegazzo, Responsabile culturale di Padiglione Italia</a:t>
            </a:r>
          </a:p>
          <a:p>
            <a:pPr>
              <a:spcBef>
                <a:spcPts val="600"/>
              </a:spcBef>
            </a:pPr>
            <a:r>
              <a:rPr lang="it-IT" sz="1200" b="0" u="sng" dirty="0"/>
              <a:t>Interventi:</a:t>
            </a:r>
          </a:p>
          <a:p>
            <a:pPr marL="171450" indent="-171450">
              <a:spcBef>
                <a:spcPts val="600"/>
              </a:spcBef>
              <a:buFont typeface="Arial" panose="020B0604020202020204" pitchFamily="34" charset="0"/>
              <a:buChar char="•"/>
            </a:pPr>
            <a:r>
              <a:rPr lang="it-IT" sz="1200" b="0" dirty="0"/>
              <a:t>Arianna Cesarini, Assegnista di ricerca di Colture Arboree, Dipartimento di Scienze Agrarie, Alimentari e Ambientali, “Presentazione generale dei progetti </a:t>
            </a:r>
            <a:r>
              <a:rPr lang="it-IT" sz="1200" b="0" dirty="0" err="1"/>
              <a:t>BIOMEnext</a:t>
            </a:r>
            <a:r>
              <a:rPr lang="it-IT" sz="1200" b="0" dirty="0"/>
              <a:t> e LIFE OLIVER”</a:t>
            </a:r>
          </a:p>
          <a:p>
            <a:pPr marL="171450" indent="-171450">
              <a:spcBef>
                <a:spcPts val="600"/>
              </a:spcBef>
              <a:buFont typeface="Arial" panose="020B0604020202020204" pitchFamily="34" charset="0"/>
              <a:buChar char="•"/>
            </a:pPr>
            <a:r>
              <a:rPr lang="it-IT" sz="1200" b="0" dirty="0"/>
              <a:t>Prof.ssa Domizia Donnini, Ricercatrice di Botanica Applicata, Dipartimento di Scienze Agrarie, Alimentari e Ambientali, “Biodiversità e coltivazione del Tartufo”</a:t>
            </a:r>
          </a:p>
          <a:p>
            <a:pPr marL="171450" indent="-171450">
              <a:spcBef>
                <a:spcPts val="600"/>
              </a:spcBef>
              <a:buFont typeface="Arial" panose="020B0604020202020204" pitchFamily="34" charset="0"/>
              <a:buChar char="•"/>
            </a:pPr>
            <a:r>
              <a:rPr lang="it-IT" sz="1200" b="0" dirty="0"/>
              <a:t>Mara </a:t>
            </a:r>
            <a:r>
              <a:rPr lang="it-IT" sz="1200" b="0" dirty="0" err="1"/>
              <a:t>Rondolini</a:t>
            </a:r>
            <a:r>
              <a:rPr lang="it-IT" sz="1200" b="0" dirty="0"/>
              <a:t>, Assegnista di ricerca di Botanica Applicata, Dipartimento di Scienze Agrarie, Alimentari e Ambientali, “Ecologia dei tartufi”</a:t>
            </a:r>
          </a:p>
          <a:p>
            <a:pPr marL="171450" indent="-171450">
              <a:spcBef>
                <a:spcPts val="600"/>
              </a:spcBef>
              <a:buFont typeface="Arial" panose="020B0604020202020204" pitchFamily="34" charset="0"/>
              <a:buChar char="•"/>
            </a:pPr>
            <a:r>
              <a:rPr lang="it-IT" sz="1200" b="0" dirty="0"/>
              <a:t>Davide </a:t>
            </a:r>
            <a:r>
              <a:rPr lang="it-IT" sz="1200" b="0" dirty="0" err="1"/>
              <a:t>Nucciarelli</a:t>
            </a:r>
            <a:r>
              <a:rPr lang="it-IT" sz="1200" b="0" dirty="0"/>
              <a:t>, collaboratore professionale di Scienze e Tecnologie Alimentari, Dipartimento di Scienze Agrarie, Alimentari e Ambientali, da remoto, “Innovazione tecnologica per il miglioramento del processo e della qualità dell’olio EVO”</a:t>
            </a:r>
          </a:p>
          <a:p>
            <a:pPr marL="171450" indent="-171450">
              <a:spcBef>
                <a:spcPts val="600"/>
              </a:spcBef>
              <a:buFont typeface="Arial" panose="020B0604020202020204" pitchFamily="34" charset="0"/>
              <a:buChar char="•"/>
            </a:pPr>
            <a:r>
              <a:rPr lang="it-IT" sz="1200" b="0" dirty="0"/>
              <a:t>Arianna Bonucci, da remoto, dottoranda di ricerca di Scienze e Tecnologie Alimentari, Dipartimento di Scienze Agrarie, Alimentari e Ambientali, “I sottoprodotti della filiera olivicolo-olearia: approcci sostenibili per una loro conversione in co-prodotti per l’industria agro-alimentare e zootecnica”</a:t>
            </a:r>
          </a:p>
          <a:p>
            <a:pPr marL="171450" indent="-171450">
              <a:spcBef>
                <a:spcPts val="600"/>
              </a:spcBef>
              <a:buFont typeface="Arial" panose="020B0604020202020204" pitchFamily="34" charset="0"/>
              <a:buChar char="•"/>
            </a:pPr>
            <a:r>
              <a:rPr lang="it-IT" sz="1200" b="0" dirty="0"/>
              <a:t>Diletta </a:t>
            </a:r>
            <a:r>
              <a:rPr lang="it-IT" sz="1200" b="0" dirty="0" err="1"/>
              <a:t>Bisonni</a:t>
            </a:r>
            <a:r>
              <a:rPr lang="it-IT" sz="1200" b="0" dirty="0"/>
              <a:t> da remoto, “Tartufaie naturali e coltivate in Umbria: monitoraggi e interventi per una gestione sostenibile”</a:t>
            </a:r>
          </a:p>
          <a:p>
            <a:pPr marL="171450" indent="-171450">
              <a:spcBef>
                <a:spcPts val="600"/>
              </a:spcBef>
              <a:buFont typeface="Arial" panose="020B0604020202020204" pitchFamily="34" charset="0"/>
              <a:buChar char="•"/>
            </a:pPr>
            <a:r>
              <a:rPr lang="it-IT" sz="1200" b="0" dirty="0"/>
              <a:t>Stefania Proietti, Presidente della Regione Umbria</a:t>
            </a:r>
          </a:p>
        </p:txBody>
      </p:sp>
    </p:spTree>
    <p:extLst>
      <p:ext uri="{BB962C8B-B14F-4D97-AF65-F5344CB8AC3E}">
        <p14:creationId xmlns:p14="http://schemas.microsoft.com/office/powerpoint/2010/main" val="2263857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560A4D-0350-7A3B-40DB-7EA8EFFFECE8}"/>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1C6331F8-A68B-19D7-7AAC-ACFFCCC8257D}"/>
              </a:ext>
            </a:extLst>
          </p:cNvPr>
          <p:cNvSpPr>
            <a:spLocks noGrp="1"/>
          </p:cNvSpPr>
          <p:nvPr>
            <p:ph type="ctrTitle"/>
          </p:nvPr>
        </p:nvSpPr>
        <p:spPr/>
        <p:txBody>
          <a:bodyPr/>
          <a:lstStyle/>
          <a:p>
            <a:endParaRPr lang="it-IT"/>
          </a:p>
        </p:txBody>
      </p:sp>
      <p:pic>
        <p:nvPicPr>
          <p:cNvPr id="3" name="Immagine 2">
            <a:extLst>
              <a:ext uri="{FF2B5EF4-FFF2-40B4-BE49-F238E27FC236}">
                <a16:creationId xmlns:a16="http://schemas.microsoft.com/office/drawing/2014/main" id="{CD31D49A-669A-FA4F-8D1F-A27D9EB7D311}"/>
              </a:ext>
            </a:extLst>
          </p:cNvPr>
          <p:cNvPicPr>
            <a:picLocks noChangeAspect="1"/>
          </p:cNvPicPr>
          <p:nvPr/>
        </p:nvPicPr>
        <p:blipFill>
          <a:blip r:embed="rId2"/>
          <a:stretch>
            <a:fillRect/>
          </a:stretch>
        </p:blipFill>
        <p:spPr>
          <a:xfrm>
            <a:off x="0" y="0"/>
            <a:ext cx="12192000" cy="6858000"/>
          </a:xfrm>
          <a:prstGeom prst="rect">
            <a:avLst/>
          </a:prstGeom>
        </p:spPr>
      </p:pic>
      <p:pic>
        <p:nvPicPr>
          <p:cNvPr id="4" name="Immagine 3">
            <a:extLst>
              <a:ext uri="{FF2B5EF4-FFF2-40B4-BE49-F238E27FC236}">
                <a16:creationId xmlns:a16="http://schemas.microsoft.com/office/drawing/2014/main" id="{DE40A1C2-F744-75E2-88FE-54406EB82D87}"/>
              </a:ext>
            </a:extLst>
          </p:cNvPr>
          <p:cNvPicPr>
            <a:picLocks noChangeAspect="1"/>
          </p:cNvPicPr>
          <p:nvPr/>
        </p:nvPicPr>
        <p:blipFill>
          <a:blip r:embed="rId3"/>
          <a:stretch>
            <a:fillRect/>
          </a:stretch>
        </p:blipFill>
        <p:spPr>
          <a:xfrm>
            <a:off x="0" y="0"/>
            <a:ext cx="12192000" cy="6858000"/>
          </a:xfrm>
          <a:prstGeom prst="rect">
            <a:avLst/>
          </a:prstGeom>
        </p:spPr>
      </p:pic>
      <p:sp>
        <p:nvSpPr>
          <p:cNvPr id="8" name="CasellaDiTesto 7">
            <a:extLst>
              <a:ext uri="{FF2B5EF4-FFF2-40B4-BE49-F238E27FC236}">
                <a16:creationId xmlns:a16="http://schemas.microsoft.com/office/drawing/2014/main" id="{7FE4ED26-0F09-DF5A-013A-9D9353B1C3DF}"/>
              </a:ext>
            </a:extLst>
          </p:cNvPr>
          <p:cNvSpPr txBox="1"/>
          <p:nvPr/>
        </p:nvSpPr>
        <p:spPr>
          <a:xfrm>
            <a:off x="1088631" y="327810"/>
            <a:ext cx="9561444" cy="6278642"/>
          </a:xfrm>
          <a:prstGeom prst="rect">
            <a:avLst/>
          </a:prstGeom>
          <a:noFill/>
        </p:spPr>
        <p:txBody>
          <a:bodyPr wrap="square">
            <a:spAutoFit/>
          </a:bodyPr>
          <a:lstStyle/>
          <a:p>
            <a:pPr>
              <a:spcBef>
                <a:spcPts val="600"/>
              </a:spcBef>
            </a:pPr>
            <a:r>
              <a:rPr lang="it-IT" sz="1200"/>
              <a:t>Ore 14.00-18.00 | L’Università per Stranieri di Perugia si Presenta a Expo 2025 Osaka </a:t>
            </a:r>
          </a:p>
          <a:p>
            <a:pPr>
              <a:spcBef>
                <a:spcPts val="600"/>
              </a:spcBef>
            </a:pPr>
            <a:endParaRPr lang="it-IT" sz="1200"/>
          </a:p>
          <a:p>
            <a:pPr>
              <a:spcBef>
                <a:spcPts val="600"/>
              </a:spcBef>
            </a:pPr>
            <a:r>
              <a:rPr lang="it-IT" sz="1200"/>
              <a:t>Ore 14:00 apertura dei Lavori </a:t>
            </a:r>
          </a:p>
          <a:p>
            <a:pPr marL="171450" indent="-171450">
              <a:spcBef>
                <a:spcPts val="600"/>
              </a:spcBef>
              <a:buFont typeface="Arial" panose="020B0604020202020204" pitchFamily="34" charset="0"/>
              <a:buChar char="•"/>
            </a:pPr>
            <a:r>
              <a:rPr lang="it-IT" sz="1200"/>
              <a:t>Valerio De Cesaris, Magnifico Rettore, Università per Stranieri di Perugia;</a:t>
            </a:r>
          </a:p>
          <a:p>
            <a:pPr marL="171450" indent="-171450">
              <a:spcBef>
                <a:spcPts val="600"/>
              </a:spcBef>
              <a:buFont typeface="Arial" panose="020B0604020202020204" pitchFamily="34" charset="0"/>
              <a:buChar char="•"/>
            </a:pPr>
            <a:r>
              <a:rPr lang="it-IT" sz="1200"/>
              <a:t>Stefania Proietti, Presidenti, Regione Umbria;</a:t>
            </a:r>
          </a:p>
          <a:p>
            <a:pPr marL="171450" indent="-171450">
              <a:spcBef>
                <a:spcPts val="600"/>
              </a:spcBef>
              <a:buFont typeface="Arial" panose="020B0604020202020204" pitchFamily="34" charset="0"/>
              <a:buChar char="•"/>
            </a:pPr>
            <a:r>
              <a:rPr lang="it-IT" sz="1200"/>
              <a:t>Tommaso Bori, Vicepresidente, Regione Umbria;</a:t>
            </a:r>
          </a:p>
          <a:p>
            <a:pPr marL="171450" indent="-171450">
              <a:spcBef>
                <a:spcPts val="600"/>
              </a:spcBef>
              <a:buFont typeface="Arial" panose="020B0604020202020204" pitchFamily="34" charset="0"/>
              <a:buChar char="•"/>
            </a:pPr>
            <a:r>
              <a:rPr lang="it-IT" sz="1200"/>
              <a:t>Vittoria Ferdinandi, Sindaca, Perugia. </a:t>
            </a:r>
          </a:p>
          <a:p>
            <a:pPr>
              <a:spcBef>
                <a:spcPts val="600"/>
              </a:spcBef>
            </a:pPr>
            <a:r>
              <a:rPr lang="it-IT" sz="1200"/>
              <a:t>Interventi:</a:t>
            </a:r>
          </a:p>
          <a:p>
            <a:pPr marL="171450" indent="-171450">
              <a:spcBef>
                <a:spcPts val="600"/>
              </a:spcBef>
              <a:buFont typeface="Arial" panose="020B0604020202020204" pitchFamily="34" charset="0"/>
              <a:buChar char="•"/>
            </a:pPr>
            <a:r>
              <a:rPr lang="it-IT" sz="1200"/>
              <a:t>Valentina Seri, Responsabile Servizio Relazioni Internazionali, Unistrapg, e Takeshi Tojo, collaboratore esperto linguistico madrelingua giapponese, Unistrapg, “I progetti e le iniziative di collaborazione dell’Università per Stranieri di Perugia con il Giappone”</a:t>
            </a:r>
          </a:p>
          <a:p>
            <a:pPr>
              <a:spcBef>
                <a:spcPts val="600"/>
              </a:spcBef>
            </a:pPr>
            <a:endParaRPr lang="it-IT" sz="1200"/>
          </a:p>
          <a:p>
            <a:pPr>
              <a:spcBef>
                <a:spcPts val="600"/>
              </a:spcBef>
            </a:pPr>
            <a:r>
              <a:rPr lang="it-IT" sz="1200"/>
              <a:t>Ore 15.00 “L’università Per Stranieri di Perugia Ambasciatrice di Sostenibilità nel Mondo”</a:t>
            </a:r>
          </a:p>
          <a:p>
            <a:pPr>
              <a:spcBef>
                <a:spcPts val="600"/>
              </a:spcBef>
            </a:pPr>
            <a:r>
              <a:rPr lang="it-IT" sz="1200"/>
              <a:t>Moderatore: Chiara Biscarini, Direttrice Centro WARREDOC e Co-Chair Cattedra Unesco “Water Resources Management and Culture”, Unistrapg</a:t>
            </a:r>
          </a:p>
          <a:p>
            <a:pPr>
              <a:spcBef>
                <a:spcPts val="600"/>
              </a:spcBef>
            </a:pPr>
            <a:r>
              <a:rPr lang="it-IT" sz="1200"/>
              <a:t>Interventi</a:t>
            </a:r>
          </a:p>
          <a:p>
            <a:pPr marL="171450" indent="-171450">
              <a:spcBef>
                <a:spcPts val="600"/>
              </a:spcBef>
              <a:buFont typeface="Arial" panose="020B0604020202020204" pitchFamily="34" charset="0"/>
              <a:buChar char="•"/>
            </a:pPr>
            <a:r>
              <a:rPr lang="it-IT" sz="1200"/>
              <a:t>Germana Zito, Segretaria amministrativa Centro WARREDOC, “L’acqua come bene comune globale: ricerca, cultura e cooperazione internazionale SDG6”</a:t>
            </a:r>
          </a:p>
          <a:p>
            <a:pPr marL="171450" indent="-171450">
              <a:spcBef>
                <a:spcPts val="600"/>
              </a:spcBef>
              <a:buFont typeface="Arial" panose="020B0604020202020204" pitchFamily="34" charset="0"/>
              <a:buChar char="•"/>
            </a:pPr>
            <a:r>
              <a:rPr lang="it-IT" sz="1200"/>
              <a:t>Maura Marchegiani, Coordinatrice del Corso di Laurea in Scienze Sociali per la Sostenibilità e la Cooperazione Internazionale e del Curriculum di Dottorato in Liberal Arts and Science in Sustainability, Unistrapg e Ottavio Quirico, ESEU Jean Monnet Centre of Excellence, Unistrapg, “Educare alla sostenibilità: percorsi interdisciplinari di formazione e ricerca tra scienze sociali, tecniche e umanistiche SDG4”</a:t>
            </a:r>
          </a:p>
          <a:p>
            <a:pPr marL="171450" indent="-171450">
              <a:spcBef>
                <a:spcPts val="600"/>
              </a:spcBef>
              <a:buFont typeface="Arial" panose="020B0604020202020204" pitchFamily="34" charset="0"/>
              <a:buChar char="•"/>
            </a:pPr>
            <a:r>
              <a:rPr lang="it-IT" sz="1200"/>
              <a:t>Valentino Santucci, Delegato del Rettore per l’Innovazione Tecnologica e i Flussi Informativi, Unistrapg, “Tecnologie emergenti per l’ambiente: intelligenza artificiale e sistemi bioispirati SDG13 “ </a:t>
            </a:r>
          </a:p>
          <a:p>
            <a:pPr marL="171450" indent="-171450">
              <a:spcBef>
                <a:spcPts val="600"/>
              </a:spcBef>
              <a:buFont typeface="Arial" panose="020B0604020202020204" pitchFamily="34" charset="0"/>
              <a:buChar char="•"/>
            </a:pPr>
            <a:r>
              <a:rPr lang="it-IT" sz="1200"/>
              <a:t>Francesco Asdrubali, Prorettore Unistrapg e Referente Unistrapg Rete Umbra per lo Sviluppo sostenibile, “Giovani, territorio e comunicazione sostenibile: sinergie con la Regione Umbria”</a:t>
            </a:r>
          </a:p>
          <a:p>
            <a:pPr marL="171450" indent="-171450">
              <a:spcBef>
                <a:spcPts val="600"/>
              </a:spcBef>
              <a:buFont typeface="Arial" panose="020B0604020202020204" pitchFamily="34" charset="0"/>
              <a:buChar char="•"/>
            </a:pPr>
            <a:r>
              <a:rPr lang="it-IT" sz="1200"/>
              <a:t>Italo Carmignani e Sofia Abategiovanni che hanno preso parte al progetto Rete Umbra per lo Sviluppo Sostenibile </a:t>
            </a:r>
          </a:p>
          <a:p>
            <a:pPr marL="171450" indent="-171450">
              <a:spcBef>
                <a:spcPts val="600"/>
              </a:spcBef>
              <a:buFont typeface="Arial" panose="020B0604020202020204" pitchFamily="34" charset="0"/>
              <a:buChar char="•"/>
            </a:pPr>
            <a:r>
              <a:rPr lang="it-IT" sz="1200"/>
              <a:t>Federico Gori, Presidente ANCI Umbria</a:t>
            </a:r>
            <a:endParaRPr lang="it-IT" sz="1200" dirty="0"/>
          </a:p>
        </p:txBody>
      </p:sp>
      <p:sp>
        <p:nvSpPr>
          <p:cNvPr id="5" name="Pulsante di azione: video 4">
            <a:hlinkClick r:id="rId4" highlightClick="1"/>
            <a:extLst>
              <a:ext uri="{FF2B5EF4-FFF2-40B4-BE49-F238E27FC236}">
                <a16:creationId xmlns:a16="http://schemas.microsoft.com/office/drawing/2014/main" id="{9B8D2BBB-9896-18C8-D81B-A31B6F136D4B}"/>
              </a:ext>
            </a:extLst>
          </p:cNvPr>
          <p:cNvSpPr/>
          <p:nvPr/>
        </p:nvSpPr>
        <p:spPr>
          <a:xfrm>
            <a:off x="10455965" y="3329790"/>
            <a:ext cx="496957" cy="427201"/>
          </a:xfrm>
          <a:prstGeom prst="actionButtonMov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742876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4A07C0-1FFA-F688-222A-7CFF11E231CF}"/>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E304656E-6570-2EE7-9ED1-E00BD8018365}"/>
              </a:ext>
            </a:extLst>
          </p:cNvPr>
          <p:cNvSpPr>
            <a:spLocks noGrp="1"/>
          </p:cNvSpPr>
          <p:nvPr>
            <p:ph type="ctrTitle"/>
          </p:nvPr>
        </p:nvSpPr>
        <p:spPr/>
        <p:txBody>
          <a:bodyPr/>
          <a:lstStyle/>
          <a:p>
            <a:endParaRPr lang="it-IT"/>
          </a:p>
        </p:txBody>
      </p:sp>
      <p:pic>
        <p:nvPicPr>
          <p:cNvPr id="3" name="Immagine 2">
            <a:extLst>
              <a:ext uri="{FF2B5EF4-FFF2-40B4-BE49-F238E27FC236}">
                <a16:creationId xmlns:a16="http://schemas.microsoft.com/office/drawing/2014/main" id="{746F4573-86A5-AE19-E82F-41901492CD74}"/>
              </a:ext>
            </a:extLst>
          </p:cNvPr>
          <p:cNvPicPr>
            <a:picLocks noChangeAspect="1"/>
          </p:cNvPicPr>
          <p:nvPr/>
        </p:nvPicPr>
        <p:blipFill>
          <a:blip r:embed="rId2"/>
          <a:stretch>
            <a:fillRect/>
          </a:stretch>
        </p:blipFill>
        <p:spPr>
          <a:xfrm>
            <a:off x="0" y="0"/>
            <a:ext cx="12192000" cy="6858000"/>
          </a:xfrm>
          <a:prstGeom prst="rect">
            <a:avLst/>
          </a:prstGeom>
        </p:spPr>
      </p:pic>
      <p:pic>
        <p:nvPicPr>
          <p:cNvPr id="4" name="Immagine 3">
            <a:extLst>
              <a:ext uri="{FF2B5EF4-FFF2-40B4-BE49-F238E27FC236}">
                <a16:creationId xmlns:a16="http://schemas.microsoft.com/office/drawing/2014/main" id="{200CCD12-166B-540F-7BBA-2AA2FF9C7587}"/>
              </a:ext>
            </a:extLst>
          </p:cNvPr>
          <p:cNvPicPr>
            <a:picLocks noChangeAspect="1"/>
          </p:cNvPicPr>
          <p:nvPr/>
        </p:nvPicPr>
        <p:blipFill>
          <a:blip r:embed="rId3"/>
          <a:stretch>
            <a:fillRect/>
          </a:stretch>
        </p:blipFill>
        <p:spPr>
          <a:xfrm>
            <a:off x="0" y="0"/>
            <a:ext cx="12192000" cy="6858000"/>
          </a:xfrm>
          <a:prstGeom prst="rect">
            <a:avLst/>
          </a:prstGeom>
        </p:spPr>
      </p:pic>
      <p:sp>
        <p:nvSpPr>
          <p:cNvPr id="8" name="CasellaDiTesto 7">
            <a:extLst>
              <a:ext uri="{FF2B5EF4-FFF2-40B4-BE49-F238E27FC236}">
                <a16:creationId xmlns:a16="http://schemas.microsoft.com/office/drawing/2014/main" id="{1EE26D40-942B-6FEC-D20B-703214B52A87}"/>
              </a:ext>
            </a:extLst>
          </p:cNvPr>
          <p:cNvSpPr txBox="1"/>
          <p:nvPr/>
        </p:nvSpPr>
        <p:spPr>
          <a:xfrm>
            <a:off x="969361" y="767550"/>
            <a:ext cx="9561444" cy="830997"/>
          </a:xfrm>
          <a:prstGeom prst="rect">
            <a:avLst/>
          </a:prstGeom>
          <a:noFill/>
        </p:spPr>
        <p:txBody>
          <a:bodyPr wrap="square">
            <a:spAutoFit/>
          </a:bodyPr>
          <a:lstStyle/>
          <a:p>
            <a:pPr>
              <a:spcBef>
                <a:spcPts val="600"/>
              </a:spcBef>
            </a:pPr>
            <a:r>
              <a:rPr lang="it-IT" sz="1200" b="1" dirty="0">
                <a:solidFill>
                  <a:schemeClr val="tx1"/>
                </a:solidFill>
              </a:rPr>
              <a:t>.</a:t>
            </a:r>
            <a:endParaRPr lang="it-IT" sz="1200" dirty="0">
              <a:solidFill>
                <a:schemeClr val="tx1"/>
              </a:solidFill>
            </a:endParaRPr>
          </a:p>
          <a:p>
            <a:pPr lvl="0"/>
            <a:endParaRPr lang="it-IT" b="1" dirty="0">
              <a:solidFill>
                <a:schemeClr val="tx1"/>
              </a:solidFill>
            </a:endParaRPr>
          </a:p>
          <a:p>
            <a:pPr lvl="0"/>
            <a:r>
              <a:rPr lang="it-IT" b="1" dirty="0">
                <a:solidFill>
                  <a:schemeClr val="tx1"/>
                </a:solidFill>
              </a:rPr>
              <a:t> </a:t>
            </a:r>
            <a:endParaRPr lang="it-IT" dirty="0">
              <a:solidFill>
                <a:schemeClr val="tx1"/>
              </a:solidFill>
            </a:endParaRPr>
          </a:p>
        </p:txBody>
      </p:sp>
      <p:sp>
        <p:nvSpPr>
          <p:cNvPr id="6" name="CasellaDiTesto 5">
            <a:extLst>
              <a:ext uri="{FF2B5EF4-FFF2-40B4-BE49-F238E27FC236}">
                <a16:creationId xmlns:a16="http://schemas.microsoft.com/office/drawing/2014/main" id="{261CB570-24AD-B46E-D9DB-D65C105F2401}"/>
              </a:ext>
            </a:extLst>
          </p:cNvPr>
          <p:cNvSpPr txBox="1"/>
          <p:nvPr/>
        </p:nvSpPr>
        <p:spPr>
          <a:xfrm>
            <a:off x="1128387" y="1183048"/>
            <a:ext cx="8216879" cy="3816429"/>
          </a:xfrm>
          <a:prstGeom prst="rect">
            <a:avLst/>
          </a:prstGeom>
          <a:noFill/>
        </p:spPr>
        <p:txBody>
          <a:bodyPr wrap="square">
            <a:spAutoFit/>
          </a:bodyPr>
          <a:lstStyle/>
          <a:p>
            <a:pPr>
              <a:spcBef>
                <a:spcPts val="600"/>
              </a:spcBef>
            </a:pPr>
            <a:r>
              <a:rPr lang="it-IT" sz="1200" b="0" dirty="0"/>
              <a:t>Ore 16.30 | L’Università Per Stranieri di Perugia – Ambasciatrice della Lingua e della Cultura Italiana nel Mondo</a:t>
            </a:r>
          </a:p>
          <a:p>
            <a:pPr>
              <a:spcBef>
                <a:spcPts val="600"/>
              </a:spcBef>
            </a:pPr>
            <a:r>
              <a:rPr lang="it-IT" sz="1200" b="0" u="sng" dirty="0"/>
              <a:t>Moderatore</a:t>
            </a:r>
            <a:r>
              <a:rPr lang="it-IT" sz="1200" b="0" dirty="0"/>
              <a:t>: Letizia </a:t>
            </a:r>
            <a:r>
              <a:rPr lang="it-IT" sz="1200" b="0" dirty="0" err="1"/>
              <a:t>Cinganotto</a:t>
            </a:r>
            <a:r>
              <a:rPr lang="it-IT" sz="1200" b="0" dirty="0"/>
              <a:t>, Delegata dal Rettore per le relazioni internazionali, professoressa Associata di Didattica delle Lingue, </a:t>
            </a:r>
            <a:r>
              <a:rPr lang="it-IT" sz="1200" b="0" dirty="0" err="1"/>
              <a:t>Unistrapg</a:t>
            </a:r>
            <a:r>
              <a:rPr lang="it-IT" sz="1200" b="0" dirty="0"/>
              <a:t> </a:t>
            </a:r>
          </a:p>
          <a:p>
            <a:pPr>
              <a:spcBef>
                <a:spcPts val="600"/>
              </a:spcBef>
            </a:pPr>
            <a:r>
              <a:rPr lang="it-IT" sz="1200" b="0" u="sng" dirty="0"/>
              <a:t>Interventi</a:t>
            </a:r>
            <a:endParaRPr lang="it-IT" sz="1200" b="0" dirty="0"/>
          </a:p>
          <a:p>
            <a:pPr lvl="0">
              <a:spcBef>
                <a:spcPts val="600"/>
              </a:spcBef>
            </a:pPr>
            <a:r>
              <a:rPr lang="it-IT" sz="1200" b="0" dirty="0"/>
              <a:t>Giovanna </a:t>
            </a:r>
            <a:r>
              <a:rPr lang="it-IT" sz="1200" b="0" dirty="0" err="1"/>
              <a:t>Scocozza</a:t>
            </a:r>
            <a:r>
              <a:rPr lang="it-IT" sz="1200" b="0" dirty="0"/>
              <a:t>, Direttrice del CVCL, professoressa Ordinaria di Lingua e letteratura spagnola, </a:t>
            </a:r>
            <a:r>
              <a:rPr lang="it-IT" sz="1200" b="0" dirty="0" err="1"/>
              <a:t>Unistrapg</a:t>
            </a:r>
            <a:r>
              <a:rPr lang="it-IT" sz="1200" b="0" dirty="0"/>
              <a:t>, “</a:t>
            </a:r>
            <a:r>
              <a:rPr lang="it-IT" sz="1200" b="0" i="1" dirty="0"/>
              <a:t>Il Centro per la Valutazione e le Certificazioni Linguistiche - CVCL in Italia e nel mondo”</a:t>
            </a:r>
            <a:endParaRPr lang="it-IT" sz="1200" b="0" dirty="0"/>
          </a:p>
          <a:p>
            <a:pPr lvl="0">
              <a:spcBef>
                <a:spcPts val="600"/>
              </a:spcBef>
            </a:pPr>
            <a:r>
              <a:rPr lang="it-IT" sz="1200" b="0" dirty="0"/>
              <a:t>Letizia </a:t>
            </a:r>
            <a:r>
              <a:rPr lang="it-IT" sz="1200" b="0" dirty="0" err="1"/>
              <a:t>Cinganotto</a:t>
            </a:r>
            <a:r>
              <a:rPr lang="it-IT" sz="1200" b="0" dirty="0"/>
              <a:t>, Delegata del Rettore per le relazioni internazionali, professoressa Associata di Didattica delle Lingue, </a:t>
            </a:r>
            <a:r>
              <a:rPr lang="it-IT" sz="1200" b="0" dirty="0" err="1"/>
              <a:t>Unistrapg</a:t>
            </a:r>
            <a:r>
              <a:rPr lang="it-IT" sz="1200" b="0" dirty="0"/>
              <a:t>, </a:t>
            </a:r>
            <a:r>
              <a:rPr lang="it-IT" sz="1200" b="0" i="1" dirty="0"/>
              <a:t>“L’insegnamento e la diffusione della lingua e della cultura italiana nell’era dell’Intelligenza Artificiale”</a:t>
            </a:r>
            <a:r>
              <a:rPr lang="it-IT" sz="1200" b="0" dirty="0"/>
              <a:t>  </a:t>
            </a:r>
          </a:p>
          <a:p>
            <a:pPr lvl="0">
              <a:spcBef>
                <a:spcPts val="600"/>
              </a:spcBef>
            </a:pPr>
            <a:r>
              <a:rPr lang="it-IT" sz="1200" b="0" dirty="0"/>
              <a:t>Interventi dalle Università Partner (saranno chiamati tre docenti afferenti agli atenei partner per riportare la propria esperienza di insegnamento dell’italiano in Giappone con particolare riferimento alla realtà presso la quale insegnano).</a:t>
            </a:r>
          </a:p>
          <a:p>
            <a:pPr>
              <a:spcBef>
                <a:spcPts val="600"/>
              </a:spcBef>
            </a:pPr>
            <a:r>
              <a:rPr lang="it-IT" sz="1200" b="0" u="sng" dirty="0"/>
              <a:t>Conclusioni</a:t>
            </a:r>
            <a:endParaRPr lang="it-IT" sz="1200" b="0" dirty="0"/>
          </a:p>
          <a:p>
            <a:pPr lvl="0">
              <a:spcBef>
                <a:spcPts val="600"/>
              </a:spcBef>
            </a:pPr>
            <a:r>
              <a:rPr lang="it-IT" sz="1200" b="0" dirty="0"/>
              <a:t>Valerio De Cesaris, Magnifico Rettore, Università per Stranieri di Perugia</a:t>
            </a:r>
          </a:p>
          <a:p>
            <a:pPr lvl="0">
              <a:spcBef>
                <a:spcPts val="600"/>
              </a:spcBef>
            </a:pPr>
            <a:r>
              <a:rPr lang="it-IT" sz="1200" b="0" dirty="0"/>
              <a:t>Luca Ferrucci, Amministratore Unico, Sviluppumbria</a:t>
            </a:r>
          </a:p>
          <a:p>
            <a:pPr>
              <a:spcBef>
                <a:spcPts val="600"/>
              </a:spcBef>
            </a:pPr>
            <a:r>
              <a:rPr lang="it-IT" sz="1200" b="0" dirty="0"/>
              <a:t> </a:t>
            </a:r>
          </a:p>
          <a:p>
            <a:pPr>
              <a:spcBef>
                <a:spcPts val="600"/>
              </a:spcBef>
            </a:pPr>
            <a:r>
              <a:rPr lang="it-IT" sz="1200" b="0" dirty="0"/>
              <a:t>Presentazione del rinnovo del protocollo d’intesa tra </a:t>
            </a:r>
            <a:r>
              <a:rPr lang="it-IT" sz="1200" b="0" dirty="0" err="1"/>
              <a:t>Unistrapg</a:t>
            </a:r>
            <a:r>
              <a:rPr lang="it-IT" sz="1200" b="0" dirty="0"/>
              <a:t> e Sviluppumbria in materia di Attività Internazionali, responsabili Prof Chiara Biscarini per </a:t>
            </a:r>
            <a:r>
              <a:rPr lang="it-IT" sz="1200" b="0" dirty="0" err="1"/>
              <a:t>Unistrapg</a:t>
            </a:r>
            <a:r>
              <a:rPr lang="it-IT" sz="1200" b="0" dirty="0"/>
              <a:t> e Dott.ssa Marina Cecilia Sereni per Sviluppumbria </a:t>
            </a:r>
            <a:r>
              <a:rPr lang="it-IT" sz="1200" b="0" dirty="0" err="1"/>
              <a:t>SpA</a:t>
            </a:r>
            <a:r>
              <a:rPr lang="it-IT" sz="1200" b="0" dirty="0"/>
              <a:t> </a:t>
            </a:r>
          </a:p>
        </p:txBody>
      </p:sp>
      <p:sp>
        <p:nvSpPr>
          <p:cNvPr id="5" name="Documento 4">
            <a:hlinkClick r:id="rId4" highlightClick="1"/>
            <a:extLst>
              <a:ext uri="{FF2B5EF4-FFF2-40B4-BE49-F238E27FC236}">
                <a16:creationId xmlns:a16="http://schemas.microsoft.com/office/drawing/2014/main" id="{34A13E07-864C-285D-2382-C39556DA5766}"/>
              </a:ext>
            </a:extLst>
          </p:cNvPr>
          <p:cNvSpPr/>
          <p:nvPr/>
        </p:nvSpPr>
        <p:spPr>
          <a:xfrm>
            <a:off x="9849678" y="5061033"/>
            <a:ext cx="407504" cy="536713"/>
          </a:xfrm>
          <a:prstGeom prst="actionButtonDocumen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Pulsante di azione: video 6">
            <a:hlinkClick r:id="rId5" highlightClick="1"/>
            <a:extLst>
              <a:ext uri="{FF2B5EF4-FFF2-40B4-BE49-F238E27FC236}">
                <a16:creationId xmlns:a16="http://schemas.microsoft.com/office/drawing/2014/main" id="{3A9C8378-5810-3F45-8AD4-C64C41230E1E}"/>
              </a:ext>
            </a:extLst>
          </p:cNvPr>
          <p:cNvSpPr/>
          <p:nvPr/>
        </p:nvSpPr>
        <p:spPr>
          <a:xfrm>
            <a:off x="9849678" y="2325757"/>
            <a:ext cx="623975" cy="467320"/>
          </a:xfrm>
          <a:prstGeom prst="actionButtonMov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4160622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a:extLst>
            <a:ext uri="{FF2B5EF4-FFF2-40B4-BE49-F238E27FC236}">
              <a16:creationId xmlns:a16="http://schemas.microsoft.com/office/drawing/2014/main" id="{3E623B8E-15A0-242C-6B87-E739CC0F7A7C}"/>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F0257FF8-DE05-5B69-390D-DB2476C4E17F}"/>
              </a:ext>
            </a:extLst>
          </p:cNvPr>
          <p:cNvSpPr>
            <a:spLocks noGrp="1"/>
          </p:cNvSpPr>
          <p:nvPr>
            <p:ph type="ctrTitle"/>
          </p:nvPr>
        </p:nvSpPr>
        <p:spPr>
          <a:xfrm>
            <a:off x="6991350" y="487680"/>
            <a:ext cx="4179570" cy="3376691"/>
          </a:xfrm>
        </p:spPr>
        <p:txBody>
          <a:bodyPr rtlCol="0"/>
          <a:lstStyle>
            <a:defPPr>
              <a:defRPr lang="it-IT"/>
            </a:defPPr>
          </a:lstStyle>
          <a:p>
            <a:r>
              <a:rPr lang="it-IT" b="1" dirty="0">
                <a:solidFill>
                  <a:schemeClr val="tx1"/>
                </a:solidFill>
              </a:rPr>
              <a:t>Venerdì 5 settembre</a:t>
            </a:r>
            <a:endParaRPr lang="it-IT" dirty="0">
              <a:solidFill>
                <a:schemeClr val="tx1"/>
              </a:solidFill>
            </a:endParaRPr>
          </a:p>
        </p:txBody>
      </p:sp>
      <p:cxnSp>
        <p:nvCxnSpPr>
          <p:cNvPr id="21" name="Connettore diritto 20">
            <a:extLst>
              <a:ext uri="{FF2B5EF4-FFF2-40B4-BE49-F238E27FC236}">
                <a16:creationId xmlns:a16="http://schemas.microsoft.com/office/drawing/2014/main" id="{EF5664EF-ED4F-7412-FF01-0B13752DB403}"/>
              </a:ext>
              <a:ext uri="{C183D7F6-B498-43B3-948B-1728B52AA6E4}">
                <adec:decorative xmlns:adec="http://schemas.microsoft.com/office/drawing/2017/decorative" val="1"/>
              </a:ext>
            </a:extLst>
          </p:cNvPr>
          <p:cNvCxnSpPr>
            <a:cxnSpLocks/>
          </p:cNvCxnSpPr>
          <p:nvPr/>
        </p:nvCxnSpPr>
        <p:spPr>
          <a:xfrm flipH="1" flipV="1">
            <a:off x="0" y="254643"/>
            <a:ext cx="6096000" cy="85576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21694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a:extLst>
            <a:ext uri="{FF2B5EF4-FFF2-40B4-BE49-F238E27FC236}">
              <a16:creationId xmlns:a16="http://schemas.microsoft.com/office/drawing/2014/main" id="{B7E87116-36E4-9516-30B1-39863FE187E7}"/>
            </a:ext>
          </a:extLst>
        </p:cNvPr>
        <p:cNvGrpSpPr/>
        <p:nvPr/>
      </p:nvGrpSpPr>
      <p:grpSpPr>
        <a:xfrm>
          <a:off x="0" y="0"/>
          <a:ext cx="0" cy="0"/>
          <a:chOff x="0" y="0"/>
          <a:chExt cx="0" cy="0"/>
        </a:xfrm>
      </p:grpSpPr>
      <p:sp>
        <p:nvSpPr>
          <p:cNvPr id="3" name="Segnaposto testo 2">
            <a:extLst>
              <a:ext uri="{FF2B5EF4-FFF2-40B4-BE49-F238E27FC236}">
                <a16:creationId xmlns:a16="http://schemas.microsoft.com/office/drawing/2014/main" id="{8CC94824-2863-FC5A-6D26-923FA8ECB571}"/>
              </a:ext>
            </a:extLst>
          </p:cNvPr>
          <p:cNvSpPr>
            <a:spLocks noGrp="1"/>
          </p:cNvSpPr>
          <p:nvPr>
            <p:ph sz="half" idx="2"/>
          </p:nvPr>
        </p:nvSpPr>
        <p:spPr>
          <a:xfrm>
            <a:off x="1263951" y="934277"/>
            <a:ext cx="8605605" cy="4731408"/>
          </a:xfrm>
        </p:spPr>
        <p:txBody>
          <a:bodyPr rtlCol="0">
            <a:noAutofit/>
          </a:bodyPr>
          <a:lstStyle>
            <a:defPPr>
              <a:defRPr lang="it-IT"/>
            </a:defPPr>
          </a:lstStyle>
          <a:p>
            <a:r>
              <a:rPr lang="it-IT" sz="1200" b="0" dirty="0"/>
              <a:t>VISITA UFFICIALE DELLA DELEGAZIONE DELLA REGIONE UMBRIA NEL KOYASAN</a:t>
            </a:r>
          </a:p>
          <a:p>
            <a:r>
              <a:rPr lang="it-IT" sz="1200" b="0" dirty="0"/>
              <a:t>Guidata dalla Presidente della Regione Umbria, Stefania Proietti; con il Vice Presidente, Tommaso Bori; la Sindaca della Città di Perugia, Vittoria </a:t>
            </a:r>
            <a:r>
              <a:rPr lang="it-IT" sz="1200" b="0" dirty="0" err="1"/>
              <a:t>Ferdinandi</a:t>
            </a:r>
            <a:r>
              <a:rPr lang="it-IT" sz="1200" b="0" dirty="0"/>
              <a:t> e i rappresentanti di Sviluppumbria.</a:t>
            </a:r>
          </a:p>
          <a:p>
            <a:r>
              <a:rPr lang="it-IT" sz="1200" b="0" dirty="0"/>
              <a:t>                                    </a:t>
            </a:r>
          </a:p>
          <a:p>
            <a:pPr marL="171450" indent="-171450">
              <a:buFont typeface="Arial" panose="020B0604020202020204" pitchFamily="34" charset="0"/>
              <a:buChar char="•"/>
            </a:pPr>
            <a:r>
              <a:rPr lang="it-IT" sz="1200" b="0" dirty="0"/>
              <a:t>08.30 TRASFERIMENTO OSAKA- KOYA</a:t>
            </a:r>
          </a:p>
          <a:p>
            <a:pPr marL="171450" indent="-171450">
              <a:buFont typeface="Arial" panose="020B0604020202020204" pitchFamily="34" charset="0"/>
              <a:buChar char="•"/>
            </a:pPr>
            <a:r>
              <a:rPr lang="it-IT" sz="1200" b="0" dirty="0"/>
              <a:t>10:30 INCONTRO PRESSO IL MUNICIPIO DI KOYA CON IL  SINDACO DI KOYA YOSHIYA HIRANO E L’ASSISTENTE DEL SINDACO SHUJI OKAKITA - il sindaco accompagna la delegazione nella visita </a:t>
            </a:r>
          </a:p>
          <a:p>
            <a:pPr marL="171450" indent="-171450">
              <a:buFont typeface="Arial" panose="020B0604020202020204" pitchFamily="34" charset="0"/>
              <a:buChar char="•"/>
            </a:pPr>
            <a:r>
              <a:rPr lang="it-IT" sz="1200" b="0" dirty="0"/>
              <a:t>11:00 VISITA A OKUNOIN</a:t>
            </a:r>
          </a:p>
          <a:p>
            <a:pPr marL="171450" indent="-171450">
              <a:buFont typeface="Arial" panose="020B0604020202020204" pitchFamily="34" charset="0"/>
              <a:buChar char="•"/>
            </a:pPr>
            <a:r>
              <a:rPr lang="it-IT" sz="1200" b="0" dirty="0"/>
              <a:t>12.30 MONASTERO FUGENIN -PRANZO CON L’ABATE KANSHO MORI M.D. </a:t>
            </a:r>
          </a:p>
          <a:p>
            <a:pPr marL="171450" indent="-171450">
              <a:buFont typeface="Arial" panose="020B0604020202020204" pitchFamily="34" charset="0"/>
              <a:buChar char="•"/>
            </a:pPr>
            <a:r>
              <a:rPr lang="it-IT" sz="1200" b="0" dirty="0"/>
              <a:t>13:30 KONGOBU-JI incontro con tutto l’ufficio interno del monastero: Direttore Affari generali. Direttore Dipartimento  cerimonie religiose, capo dell’ufficio esecutivo </a:t>
            </a:r>
          </a:p>
          <a:p>
            <a:pPr marL="171450" indent="-171450">
              <a:buFont typeface="Arial" panose="020B0604020202020204" pitchFamily="34" charset="0"/>
              <a:buChar char="•"/>
            </a:pPr>
            <a:r>
              <a:rPr lang="it-IT" sz="1200" b="0" dirty="0"/>
              <a:t>14:30 DANJO GARAN E RIENTRO A OSAKA </a:t>
            </a:r>
          </a:p>
        </p:txBody>
      </p:sp>
      <p:sp>
        <p:nvSpPr>
          <p:cNvPr id="14" name="Segnaposto numero diapositiva 5">
            <a:extLst>
              <a:ext uri="{FF2B5EF4-FFF2-40B4-BE49-F238E27FC236}">
                <a16:creationId xmlns:a16="http://schemas.microsoft.com/office/drawing/2014/main" id="{A08BB64E-303C-7D68-938D-774B54B169DE}"/>
              </a:ext>
            </a:extLst>
          </p:cNvPr>
          <p:cNvSpPr>
            <a:spLocks noGrp="1"/>
          </p:cNvSpPr>
          <p:nvPr>
            <p:ph type="sldNum" sz="quarter" idx="12"/>
          </p:nvPr>
        </p:nvSpPr>
        <p:spPr>
          <a:xfrm>
            <a:off x="10373350" y="6356349"/>
            <a:ext cx="987552" cy="365125"/>
          </a:xfrm>
        </p:spPr>
        <p:txBody>
          <a:bodyPr rtlCol="0"/>
          <a:lstStyle>
            <a:defPPr>
              <a:defRPr lang="it-IT"/>
            </a:defPPr>
          </a:lstStyle>
          <a:p>
            <a:pPr rtl="0"/>
            <a:fld id="{A49DFD55-3C28-40EF-9E31-A92D2E4017FF}" type="slidenum">
              <a:rPr lang="it-IT" smtClean="0"/>
              <a:pPr rtl="0"/>
              <a:t>26</a:t>
            </a:fld>
            <a:endParaRPr lang="it-IT" dirty="0"/>
          </a:p>
        </p:txBody>
      </p:sp>
    </p:spTree>
    <p:extLst>
      <p:ext uri="{BB962C8B-B14F-4D97-AF65-F5344CB8AC3E}">
        <p14:creationId xmlns:p14="http://schemas.microsoft.com/office/powerpoint/2010/main" val="4221598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a:extLst>
            <a:ext uri="{FF2B5EF4-FFF2-40B4-BE49-F238E27FC236}">
              <a16:creationId xmlns:a16="http://schemas.microsoft.com/office/drawing/2014/main" id="{B8B72C03-62E9-DE4E-8868-D9F1D163FA7E}"/>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57CF7BF1-B071-1353-A6F1-785684FED57A}"/>
              </a:ext>
            </a:extLst>
          </p:cNvPr>
          <p:cNvSpPr>
            <a:spLocks noGrp="1"/>
          </p:cNvSpPr>
          <p:nvPr>
            <p:ph type="ctrTitle"/>
          </p:nvPr>
        </p:nvSpPr>
        <p:spPr>
          <a:xfrm>
            <a:off x="6991350" y="487680"/>
            <a:ext cx="4179570" cy="3376691"/>
          </a:xfrm>
        </p:spPr>
        <p:txBody>
          <a:bodyPr rtlCol="0"/>
          <a:lstStyle>
            <a:defPPr>
              <a:defRPr lang="it-IT"/>
            </a:defPPr>
          </a:lstStyle>
          <a:p>
            <a:r>
              <a:rPr lang="it-IT" b="1" dirty="0">
                <a:solidFill>
                  <a:schemeClr val="tx1"/>
                </a:solidFill>
              </a:rPr>
              <a:t>Domenica 7 settembre</a:t>
            </a:r>
            <a:endParaRPr lang="it-IT" dirty="0">
              <a:solidFill>
                <a:schemeClr val="tx1"/>
              </a:solidFill>
            </a:endParaRPr>
          </a:p>
        </p:txBody>
      </p:sp>
      <p:cxnSp>
        <p:nvCxnSpPr>
          <p:cNvPr id="21" name="Connettore diritto 20">
            <a:extLst>
              <a:ext uri="{FF2B5EF4-FFF2-40B4-BE49-F238E27FC236}">
                <a16:creationId xmlns:a16="http://schemas.microsoft.com/office/drawing/2014/main" id="{2B0A663D-406E-BC1A-17DD-5D01485657A0}"/>
              </a:ext>
              <a:ext uri="{C183D7F6-B498-43B3-948B-1728B52AA6E4}">
                <adec:decorative xmlns:adec="http://schemas.microsoft.com/office/drawing/2017/decorative" val="1"/>
              </a:ext>
            </a:extLst>
          </p:cNvPr>
          <p:cNvCxnSpPr>
            <a:cxnSpLocks/>
          </p:cNvCxnSpPr>
          <p:nvPr/>
        </p:nvCxnSpPr>
        <p:spPr>
          <a:xfrm flipH="1" flipV="1">
            <a:off x="0" y="254643"/>
            <a:ext cx="6096000" cy="85576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60196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DE153B-E0FF-242F-F17C-05BA3A4F30FF}"/>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26401E85-A0D5-15E7-DFFC-02802A1998C2}"/>
              </a:ext>
            </a:extLst>
          </p:cNvPr>
          <p:cNvSpPr>
            <a:spLocks noGrp="1"/>
          </p:cNvSpPr>
          <p:nvPr>
            <p:ph type="ctrTitle"/>
          </p:nvPr>
        </p:nvSpPr>
        <p:spPr/>
        <p:txBody>
          <a:bodyPr/>
          <a:lstStyle/>
          <a:p>
            <a:endParaRPr lang="it-IT"/>
          </a:p>
        </p:txBody>
      </p:sp>
      <p:pic>
        <p:nvPicPr>
          <p:cNvPr id="3" name="Immagine 2">
            <a:extLst>
              <a:ext uri="{FF2B5EF4-FFF2-40B4-BE49-F238E27FC236}">
                <a16:creationId xmlns:a16="http://schemas.microsoft.com/office/drawing/2014/main" id="{2929A6FC-F284-76CB-4651-C6BB7E9C2D74}"/>
              </a:ext>
            </a:extLst>
          </p:cNvPr>
          <p:cNvPicPr>
            <a:picLocks noChangeAspect="1"/>
          </p:cNvPicPr>
          <p:nvPr/>
        </p:nvPicPr>
        <p:blipFill>
          <a:blip r:embed="rId2"/>
          <a:stretch>
            <a:fillRect/>
          </a:stretch>
        </p:blipFill>
        <p:spPr>
          <a:xfrm>
            <a:off x="0" y="0"/>
            <a:ext cx="12192000" cy="6858000"/>
          </a:xfrm>
          <a:prstGeom prst="rect">
            <a:avLst/>
          </a:prstGeom>
        </p:spPr>
      </p:pic>
      <p:pic>
        <p:nvPicPr>
          <p:cNvPr id="4" name="Immagine 3">
            <a:extLst>
              <a:ext uri="{FF2B5EF4-FFF2-40B4-BE49-F238E27FC236}">
                <a16:creationId xmlns:a16="http://schemas.microsoft.com/office/drawing/2014/main" id="{F326DEBA-61B5-BDA0-6045-22F7B57FCB6A}"/>
              </a:ext>
            </a:extLst>
          </p:cNvPr>
          <p:cNvPicPr>
            <a:picLocks noChangeAspect="1"/>
          </p:cNvPicPr>
          <p:nvPr/>
        </p:nvPicPr>
        <p:blipFill>
          <a:blip r:embed="rId3"/>
          <a:stretch>
            <a:fillRect/>
          </a:stretch>
        </p:blipFill>
        <p:spPr>
          <a:xfrm>
            <a:off x="0" y="0"/>
            <a:ext cx="12192000" cy="6858000"/>
          </a:xfrm>
          <a:prstGeom prst="rect">
            <a:avLst/>
          </a:prstGeom>
        </p:spPr>
      </p:pic>
      <p:sp>
        <p:nvSpPr>
          <p:cNvPr id="8" name="CasellaDiTesto 7">
            <a:extLst>
              <a:ext uri="{FF2B5EF4-FFF2-40B4-BE49-F238E27FC236}">
                <a16:creationId xmlns:a16="http://schemas.microsoft.com/office/drawing/2014/main" id="{D18A35E1-DB98-D523-16B2-0BE8A51AEF04}"/>
              </a:ext>
            </a:extLst>
          </p:cNvPr>
          <p:cNvSpPr txBox="1"/>
          <p:nvPr/>
        </p:nvSpPr>
        <p:spPr>
          <a:xfrm>
            <a:off x="1019057" y="1128949"/>
            <a:ext cx="8880317" cy="3877985"/>
          </a:xfrm>
          <a:prstGeom prst="rect">
            <a:avLst/>
          </a:prstGeom>
          <a:noFill/>
        </p:spPr>
        <p:txBody>
          <a:bodyPr wrap="square">
            <a:spAutoFit/>
          </a:bodyPr>
          <a:lstStyle/>
          <a:p>
            <a:pPr>
              <a:spcBef>
                <a:spcPts val="600"/>
              </a:spcBef>
            </a:pPr>
            <a:r>
              <a:rPr lang="it-IT" sz="1200" dirty="0"/>
              <a:t>Padiglione Italia EXPO 2025 OSAKA -  LANCIO ITALIAN WEEK</a:t>
            </a:r>
          </a:p>
          <a:p>
            <a:pPr>
              <a:spcBef>
                <a:spcPts val="600"/>
              </a:spcBef>
            </a:pPr>
            <a:r>
              <a:rPr lang="it-IT" sz="1200" dirty="0"/>
              <a:t>IL VICEPRESIDENTE DELLA REGIONE UMBRIA TOMMASO BORI E LA SINDACA DI PERUGIA VITTORIA FERDINANDI FRA LE AUTORITA’ AL TAGLIO DEL NASTRO DELL’ITALIAN WEEK A EXPO 25 OSAKA evento che inaugura la settimana che porterà al National Day del 12 settembre. L'Italia è l'unico Paese a dedicare sette giorni all'evento e l'unico ad aver riservato la più grande sala di Expo 2025 Osaka per la cerimonia, la </a:t>
            </a:r>
            <a:r>
              <a:rPr lang="it-IT" sz="1200" dirty="0" err="1"/>
              <a:t>Shining</a:t>
            </a:r>
            <a:r>
              <a:rPr lang="it-IT" sz="1200" dirty="0"/>
              <a:t> </a:t>
            </a:r>
            <a:r>
              <a:rPr lang="it-IT" sz="1200" dirty="0" err="1"/>
              <a:t>Hat</a:t>
            </a:r>
            <a:r>
              <a:rPr lang="it-IT" sz="1200" dirty="0"/>
              <a:t>. </a:t>
            </a:r>
          </a:p>
          <a:p>
            <a:pPr>
              <a:spcBef>
                <a:spcPts val="600"/>
              </a:spcBef>
            </a:pPr>
            <a:r>
              <a:rPr lang="it-IT" sz="1200" dirty="0"/>
              <a:t>Tantissime le autorità presenti all'inaugurazione, guidata dal commissario generale per l'Italia a Expo 2025 Osaka, Mario Vattani. A partire dai massimi vertici dell'esposizione universale, come Dimitri </a:t>
            </a:r>
            <a:r>
              <a:rPr lang="it-IT" sz="1200" dirty="0" err="1"/>
              <a:t>Kerkentzes</a:t>
            </a:r>
            <a:r>
              <a:rPr lang="it-IT" sz="1200" dirty="0"/>
              <a:t>, segretario generale del Bureau international </a:t>
            </a:r>
            <a:r>
              <a:rPr lang="it-IT" sz="1200" dirty="0" err="1"/>
              <a:t>des</a:t>
            </a:r>
            <a:r>
              <a:rPr lang="it-IT" sz="1200" dirty="0"/>
              <a:t> </a:t>
            </a:r>
            <a:r>
              <a:rPr lang="it-IT" sz="1200" dirty="0" err="1"/>
              <a:t>expositions</a:t>
            </a:r>
            <a:r>
              <a:rPr lang="it-IT" sz="1200" dirty="0"/>
              <a:t> (Bie), </a:t>
            </a:r>
            <a:r>
              <a:rPr lang="it-IT" sz="1200" dirty="0" err="1"/>
              <a:t>Koji</a:t>
            </a:r>
            <a:r>
              <a:rPr lang="it-IT" sz="1200" dirty="0"/>
              <a:t> Haneda, commissario generale di Expo 2025 Osaka, Hiroyuki </a:t>
            </a:r>
            <a:r>
              <a:rPr lang="it-IT" sz="1200" dirty="0" err="1"/>
              <a:t>Ishige</a:t>
            </a:r>
            <a:r>
              <a:rPr lang="it-IT" sz="1200" dirty="0"/>
              <a:t>, segretario generale della Japan Association for Expo 2025 Osaka. Tra le autorità italiane presenti, il console generale d'Italia a Osaka, Filippo Manara, Matteo Zoppas, presidente dell'Agenzia </a:t>
            </a:r>
            <a:r>
              <a:rPr lang="it-IT" sz="1200" dirty="0" err="1"/>
              <a:t>Ice</a:t>
            </a:r>
            <a:r>
              <a:rPr lang="it-IT" sz="1200" dirty="0"/>
              <a:t>, Paolo Bellino, Ceo &amp; general </a:t>
            </a:r>
            <a:r>
              <a:rPr lang="it-IT" sz="1200" dirty="0" err="1"/>
              <a:t>manger</a:t>
            </a:r>
            <a:r>
              <a:rPr lang="it-IT" sz="1200" dirty="0"/>
              <a:t> Rcs Sport, che ha dato vita all'evento 'Cycling </a:t>
            </a:r>
            <a:r>
              <a:rPr lang="it-IT" sz="1200" dirty="0" err="1"/>
              <a:t>as</a:t>
            </a:r>
            <a:r>
              <a:rPr lang="it-IT" sz="1200" dirty="0"/>
              <a:t> a </a:t>
            </a:r>
            <a:r>
              <a:rPr lang="it-IT" sz="1200" dirty="0" err="1"/>
              <a:t>catalyst</a:t>
            </a:r>
            <a:r>
              <a:rPr lang="it-IT" sz="1200" dirty="0"/>
              <a:t> for </a:t>
            </a:r>
            <a:r>
              <a:rPr lang="it-IT" sz="1200" dirty="0" err="1"/>
              <a:t>change</a:t>
            </a:r>
            <a:r>
              <a:rPr lang="it-IT" sz="1200" dirty="0"/>
              <a:t>', focalizzato sulla bike economy e sul Made in </a:t>
            </a:r>
            <a:r>
              <a:rPr lang="it-IT" sz="1200" dirty="0" err="1"/>
              <a:t>Italy</a:t>
            </a:r>
            <a:r>
              <a:rPr lang="it-IT" sz="1200" dirty="0"/>
              <a:t> come motore dell'industria ciclistica internazionale. Sul palco anche il direttore del Padiglione Santa Sede Stefano Riccardi e i rappresentanti degli enti locali Pierluigi Biondi, sindaco dell'Aquila, Antonio Nicoletti, sindaco di Matera, Vittoria </a:t>
            </a:r>
            <a:r>
              <a:rPr lang="it-IT" sz="1200" dirty="0" err="1"/>
              <a:t>Ferdinandi</a:t>
            </a:r>
            <a:r>
              <a:rPr lang="it-IT" sz="1200" dirty="0"/>
              <a:t>, sindaca di Perugia, e Tommaso Bori, vicepresidente della Regione Umbria.</a:t>
            </a:r>
          </a:p>
          <a:p>
            <a:pPr>
              <a:spcBef>
                <a:spcPts val="600"/>
              </a:spcBef>
            </a:pPr>
            <a:r>
              <a:rPr lang="it-IT" sz="1200" dirty="0"/>
              <a:t> </a:t>
            </a:r>
          </a:p>
          <a:p>
            <a:pPr>
              <a:spcBef>
                <a:spcPts val="600"/>
              </a:spcBef>
            </a:pPr>
            <a:r>
              <a:rPr lang="it-IT" sz="1200" dirty="0"/>
              <a:t>INAUGURATA LA NUOVA VISTOR EXPERIENCE DEL PADIGLIONE ITALIA CON IL GONFALONE DELLA GIUSTIZIA DEL PERUGINO</a:t>
            </a:r>
          </a:p>
          <a:p>
            <a:pPr>
              <a:spcBef>
                <a:spcPts val="600"/>
              </a:spcBef>
            </a:pPr>
            <a:r>
              <a:rPr lang="it-IT" sz="1200" dirty="0"/>
              <a:t>Il Padiglione Italia di Expo 2025 Osaka cambia look per il rush finale dell'esposizione universale, che terminerà il 13 ottobre. La </a:t>
            </a:r>
            <a:r>
              <a:rPr lang="it-IT" sz="1200" dirty="0" err="1"/>
              <a:t>visitor</a:t>
            </a:r>
            <a:r>
              <a:rPr lang="it-IT" sz="1200" dirty="0"/>
              <a:t> </a:t>
            </a:r>
            <a:r>
              <a:rPr lang="it-IT" sz="1200" dirty="0" err="1"/>
              <a:t>experience</a:t>
            </a:r>
            <a:r>
              <a:rPr lang="it-IT" sz="1200" dirty="0"/>
              <a:t>, si arricchisce del 'Gonfalone della Giustizia’ deli Perugino, diventata opera permanente dopo essere stata protagonista della settimana dell'Umbria a partire dallo svelamento di domenica 31 agosto.</a:t>
            </a:r>
            <a:endParaRPr lang="it-IT" dirty="0">
              <a:solidFill>
                <a:schemeClr val="tx1"/>
              </a:solidFill>
            </a:endParaRPr>
          </a:p>
        </p:txBody>
      </p:sp>
      <p:sp>
        <p:nvSpPr>
          <p:cNvPr id="6" name="Documento 5">
            <a:hlinkClick r:id="rId4" highlightClick="1"/>
            <a:extLst>
              <a:ext uri="{FF2B5EF4-FFF2-40B4-BE49-F238E27FC236}">
                <a16:creationId xmlns:a16="http://schemas.microsoft.com/office/drawing/2014/main" id="{79C7615A-07C4-300B-DF1B-709817C5596C}"/>
              </a:ext>
            </a:extLst>
          </p:cNvPr>
          <p:cNvSpPr/>
          <p:nvPr/>
        </p:nvSpPr>
        <p:spPr>
          <a:xfrm>
            <a:off x="10356573" y="2708504"/>
            <a:ext cx="417443" cy="447261"/>
          </a:xfrm>
          <a:prstGeom prst="actionButtonDocumen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Documento 6">
            <a:hlinkClick r:id="rId5" highlightClick="1"/>
            <a:extLst>
              <a:ext uri="{FF2B5EF4-FFF2-40B4-BE49-F238E27FC236}">
                <a16:creationId xmlns:a16="http://schemas.microsoft.com/office/drawing/2014/main" id="{C61CAFE2-EA62-339B-91E2-5225F30D7085}"/>
              </a:ext>
            </a:extLst>
          </p:cNvPr>
          <p:cNvSpPr/>
          <p:nvPr/>
        </p:nvSpPr>
        <p:spPr>
          <a:xfrm>
            <a:off x="10356572" y="3428999"/>
            <a:ext cx="417443" cy="467139"/>
          </a:xfrm>
          <a:prstGeom prst="actionButtonDocumen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485167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2384F-10EE-E9D8-26B5-9E0A1B2000FE}"/>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BED0A44D-69AB-C353-7C81-5E8977BB43AD}"/>
              </a:ext>
            </a:extLst>
          </p:cNvPr>
          <p:cNvSpPr>
            <a:spLocks noGrp="1"/>
          </p:cNvSpPr>
          <p:nvPr>
            <p:ph type="ctrTitle"/>
          </p:nvPr>
        </p:nvSpPr>
        <p:spPr/>
        <p:txBody>
          <a:bodyPr/>
          <a:lstStyle/>
          <a:p>
            <a:endParaRPr lang="it-IT"/>
          </a:p>
        </p:txBody>
      </p:sp>
      <p:pic>
        <p:nvPicPr>
          <p:cNvPr id="3" name="Immagine 2">
            <a:extLst>
              <a:ext uri="{FF2B5EF4-FFF2-40B4-BE49-F238E27FC236}">
                <a16:creationId xmlns:a16="http://schemas.microsoft.com/office/drawing/2014/main" id="{7286A27E-2FF7-49AE-79F3-21410B9E2600}"/>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692474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BD5EADE-7AA2-123E-A273-9425C4D2B86E}"/>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761CAF72-FBB0-D90D-EF26-685BD04A8F1E}"/>
              </a:ext>
            </a:extLst>
          </p:cNvPr>
          <p:cNvSpPr>
            <a:spLocks noGrp="1"/>
          </p:cNvSpPr>
          <p:nvPr>
            <p:ph type="ctrTitle"/>
          </p:nvPr>
        </p:nvSpPr>
        <p:spPr>
          <a:xfrm>
            <a:off x="6991350" y="447040"/>
            <a:ext cx="4179570" cy="3376691"/>
          </a:xfrm>
        </p:spPr>
        <p:txBody>
          <a:bodyPr rtlCol="0"/>
          <a:lstStyle>
            <a:defPPr>
              <a:defRPr lang="it-IT"/>
            </a:defPPr>
          </a:lstStyle>
          <a:p>
            <a:r>
              <a:rPr lang="it-IT" b="1" dirty="0">
                <a:solidFill>
                  <a:schemeClr val="tx1"/>
                </a:solidFill>
              </a:rPr>
              <a:t>DOMENICA 31 AGOSTO</a:t>
            </a:r>
            <a:endParaRPr lang="it-IT" dirty="0">
              <a:solidFill>
                <a:schemeClr val="tx1"/>
              </a:solidFill>
            </a:endParaRPr>
          </a:p>
        </p:txBody>
      </p:sp>
      <p:cxnSp>
        <p:nvCxnSpPr>
          <p:cNvPr id="21" name="Connettore diritto 20">
            <a:extLst>
              <a:ext uri="{FF2B5EF4-FFF2-40B4-BE49-F238E27FC236}">
                <a16:creationId xmlns:a16="http://schemas.microsoft.com/office/drawing/2014/main" id="{9A970112-1782-DC0A-E8A1-2A02735538EB}"/>
              </a:ext>
              <a:ext uri="{C183D7F6-B498-43B3-948B-1728B52AA6E4}">
                <adec:decorative xmlns:adec="http://schemas.microsoft.com/office/drawing/2017/decorative" val="1"/>
              </a:ext>
            </a:extLst>
          </p:cNvPr>
          <p:cNvCxnSpPr>
            <a:cxnSpLocks/>
          </p:cNvCxnSpPr>
          <p:nvPr/>
        </p:nvCxnSpPr>
        <p:spPr>
          <a:xfrm flipH="1" flipV="1">
            <a:off x="0" y="254643"/>
            <a:ext cx="6096000" cy="85576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2463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1AADA-F143-F5A3-E91F-6E4F1A401CF8}"/>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B806903C-7998-8C04-155E-076743D5438A}"/>
              </a:ext>
            </a:extLst>
          </p:cNvPr>
          <p:cNvSpPr>
            <a:spLocks noGrp="1"/>
          </p:cNvSpPr>
          <p:nvPr>
            <p:ph type="ctrTitle"/>
          </p:nvPr>
        </p:nvSpPr>
        <p:spPr/>
        <p:txBody>
          <a:bodyPr/>
          <a:lstStyle/>
          <a:p>
            <a:endParaRPr lang="it-IT"/>
          </a:p>
        </p:txBody>
      </p:sp>
      <p:pic>
        <p:nvPicPr>
          <p:cNvPr id="3" name="Immagine 2">
            <a:extLst>
              <a:ext uri="{FF2B5EF4-FFF2-40B4-BE49-F238E27FC236}">
                <a16:creationId xmlns:a16="http://schemas.microsoft.com/office/drawing/2014/main" id="{FB13802A-F0CA-72F0-D9DE-3346ADC2FBD7}"/>
              </a:ext>
            </a:extLst>
          </p:cNvPr>
          <p:cNvPicPr>
            <a:picLocks noChangeAspect="1"/>
          </p:cNvPicPr>
          <p:nvPr/>
        </p:nvPicPr>
        <p:blipFill>
          <a:blip r:embed="rId2"/>
          <a:stretch>
            <a:fillRect/>
          </a:stretch>
        </p:blipFill>
        <p:spPr>
          <a:xfrm>
            <a:off x="0" y="0"/>
            <a:ext cx="12192000" cy="6858000"/>
          </a:xfrm>
          <a:prstGeom prst="rect">
            <a:avLst/>
          </a:prstGeom>
        </p:spPr>
      </p:pic>
      <p:pic>
        <p:nvPicPr>
          <p:cNvPr id="4" name="Immagine 3">
            <a:extLst>
              <a:ext uri="{FF2B5EF4-FFF2-40B4-BE49-F238E27FC236}">
                <a16:creationId xmlns:a16="http://schemas.microsoft.com/office/drawing/2014/main" id="{64DBB40C-F1D0-E0EF-5485-757D1D8AFC6C}"/>
              </a:ext>
            </a:extLst>
          </p:cNvPr>
          <p:cNvPicPr>
            <a:picLocks noChangeAspect="1"/>
          </p:cNvPicPr>
          <p:nvPr/>
        </p:nvPicPr>
        <p:blipFill>
          <a:blip r:embed="rId3"/>
          <a:stretch>
            <a:fillRect/>
          </a:stretch>
        </p:blipFill>
        <p:spPr>
          <a:xfrm>
            <a:off x="0" y="0"/>
            <a:ext cx="12192000" cy="6858000"/>
          </a:xfrm>
          <a:prstGeom prst="rect">
            <a:avLst/>
          </a:prstGeom>
        </p:spPr>
      </p:pic>
      <p:sp>
        <p:nvSpPr>
          <p:cNvPr id="8" name="CasellaDiTesto 7">
            <a:extLst>
              <a:ext uri="{FF2B5EF4-FFF2-40B4-BE49-F238E27FC236}">
                <a16:creationId xmlns:a16="http://schemas.microsoft.com/office/drawing/2014/main" id="{9FA473DC-0C47-38FA-980A-352AFBF669AE}"/>
              </a:ext>
            </a:extLst>
          </p:cNvPr>
          <p:cNvSpPr txBox="1"/>
          <p:nvPr/>
        </p:nvSpPr>
        <p:spPr>
          <a:xfrm>
            <a:off x="969361" y="767550"/>
            <a:ext cx="7250300" cy="4939814"/>
          </a:xfrm>
          <a:prstGeom prst="rect">
            <a:avLst/>
          </a:prstGeom>
          <a:noFill/>
        </p:spPr>
        <p:txBody>
          <a:bodyPr wrap="square">
            <a:spAutoFit/>
          </a:bodyPr>
          <a:lstStyle/>
          <a:p>
            <a:pPr>
              <a:spcBef>
                <a:spcPts val="600"/>
              </a:spcBef>
            </a:pPr>
            <a:r>
              <a:rPr lang="it-IT" sz="1200" dirty="0"/>
              <a:t>Ore 11.00 – Auditorium di Padiglione Italia  </a:t>
            </a:r>
          </a:p>
          <a:p>
            <a:pPr>
              <a:spcBef>
                <a:spcPts val="600"/>
              </a:spcBef>
            </a:pPr>
            <a:r>
              <a:rPr lang="it-IT" sz="1200" u="sng" dirty="0"/>
              <a:t>Intervengono</a:t>
            </a:r>
            <a:r>
              <a:rPr lang="it-IT" sz="1200" dirty="0"/>
              <a:t>:</a:t>
            </a:r>
          </a:p>
          <a:p>
            <a:pPr marL="285750" lvl="0" indent="-285750">
              <a:spcBef>
                <a:spcPts val="600"/>
              </a:spcBef>
              <a:buFont typeface="Arial" panose="020B0604020202020204" pitchFamily="34" charset="0"/>
              <a:buChar char="•"/>
            </a:pPr>
            <a:r>
              <a:rPr lang="it-IT" sz="1200" dirty="0"/>
              <a:t>Mario Vattani, Commissario Generale</a:t>
            </a:r>
          </a:p>
          <a:p>
            <a:pPr marL="285750" lvl="0" indent="-285750">
              <a:spcBef>
                <a:spcPts val="600"/>
              </a:spcBef>
              <a:buFont typeface="Arial" panose="020B0604020202020204" pitchFamily="34" charset="0"/>
              <a:buChar char="•"/>
            </a:pPr>
            <a:r>
              <a:rPr lang="it-IT" sz="1200" dirty="0"/>
              <a:t>Gianpaolo Bruno, direttore di ITA/ICE Tokyo;</a:t>
            </a:r>
          </a:p>
          <a:p>
            <a:pPr marL="285750" lvl="0" indent="-285750">
              <a:spcBef>
                <a:spcPts val="600"/>
              </a:spcBef>
              <a:buFont typeface="Arial" panose="020B0604020202020204" pitchFamily="34" charset="0"/>
              <a:buChar char="•"/>
            </a:pPr>
            <a:r>
              <a:rPr lang="it-IT" sz="1200" dirty="0"/>
              <a:t>Simona Meloni, Assessora al PNRR, alle politiche agricole e agroalimentari, alla montagna e alle aree interne, ai parchi e ai laghi, al turismo e allo sport della Regione Umbria;</a:t>
            </a:r>
          </a:p>
          <a:p>
            <a:pPr marL="285750" lvl="0" indent="-285750">
              <a:spcBef>
                <a:spcPts val="600"/>
              </a:spcBef>
              <a:buFont typeface="Arial" panose="020B0604020202020204" pitchFamily="34" charset="0"/>
              <a:buChar char="•"/>
            </a:pPr>
            <a:r>
              <a:rPr lang="it-IT" sz="1200" dirty="0"/>
              <a:t>Federico Gori, Presidente ANCI Umbria;</a:t>
            </a:r>
          </a:p>
          <a:p>
            <a:pPr marL="285750" lvl="0" indent="-285750">
              <a:spcBef>
                <a:spcPts val="600"/>
              </a:spcBef>
              <a:buFont typeface="Arial" panose="020B0604020202020204" pitchFamily="34" charset="0"/>
              <a:buChar char="•"/>
            </a:pPr>
            <a:r>
              <a:rPr lang="it-IT" sz="1200" dirty="0"/>
              <a:t>Luca Ferrucci, Amministratore Unico di Sviluppumbria</a:t>
            </a:r>
          </a:p>
          <a:p>
            <a:pPr marL="285750" lvl="0" indent="-285750">
              <a:spcBef>
                <a:spcPts val="600"/>
              </a:spcBef>
              <a:buFont typeface="Arial" panose="020B0604020202020204" pitchFamily="34" charset="0"/>
              <a:buChar char="•"/>
            </a:pPr>
            <a:r>
              <a:rPr lang="it-IT" sz="1200" dirty="0"/>
              <a:t>Federico Sisti, Segretario Regionale della Camera di Commercio dell’Umbria</a:t>
            </a:r>
          </a:p>
          <a:p>
            <a:pPr marL="285750" lvl="0" indent="-285750">
              <a:spcBef>
                <a:spcPts val="600"/>
              </a:spcBef>
              <a:buFont typeface="Arial" panose="020B0604020202020204" pitchFamily="34" charset="0"/>
              <a:buChar char="•"/>
            </a:pPr>
            <a:r>
              <a:rPr lang="it-IT" sz="1200" dirty="0"/>
              <a:t>Fra Giulio Cesareo, Direttore dell’Ufficio Comunicazione del Sacro Convento di Assisi </a:t>
            </a:r>
          </a:p>
          <a:p>
            <a:pPr marL="285750" lvl="0" indent="-285750">
              <a:spcBef>
                <a:spcPts val="600"/>
              </a:spcBef>
              <a:buFont typeface="Arial" panose="020B0604020202020204" pitchFamily="34" charset="0"/>
              <a:buChar char="•"/>
            </a:pPr>
            <a:endParaRPr lang="it-IT" sz="1200" dirty="0"/>
          </a:p>
          <a:p>
            <a:pPr marL="285750" lvl="0" indent="-285750">
              <a:spcBef>
                <a:spcPts val="600"/>
              </a:spcBef>
              <a:buFont typeface="Arial" panose="020B0604020202020204" pitchFamily="34" charset="0"/>
              <a:buChar char="•"/>
            </a:pPr>
            <a:endParaRPr lang="it-IT" sz="1200" dirty="0"/>
          </a:p>
          <a:p>
            <a:pPr lvl="0">
              <a:spcBef>
                <a:spcPts val="600"/>
              </a:spcBef>
            </a:pPr>
            <a:r>
              <a:rPr lang="it-IT" sz="1200" dirty="0"/>
              <a:t>Ore 11.45 | Spazio antistante Padiglione Italia</a:t>
            </a:r>
          </a:p>
          <a:p>
            <a:pPr>
              <a:spcBef>
                <a:spcPts val="600"/>
              </a:spcBef>
            </a:pPr>
            <a:r>
              <a:rPr lang="it-IT" sz="1200" dirty="0"/>
              <a:t>La Cerimonia di apertura prosegue con l’esibizione musicale a cura di Umbria Jazz. </a:t>
            </a:r>
          </a:p>
          <a:p>
            <a:pPr>
              <a:spcBef>
                <a:spcPts val="600"/>
              </a:spcBef>
            </a:pPr>
            <a:r>
              <a:rPr lang="it-IT" sz="1200" dirty="0"/>
              <a:t>Presentazione dal palco esterno con gli interventi di:</a:t>
            </a:r>
          </a:p>
          <a:p>
            <a:pPr marL="285750" indent="-285750">
              <a:spcBef>
                <a:spcPts val="600"/>
              </a:spcBef>
              <a:buFont typeface="Arial" panose="020B0604020202020204" pitchFamily="34" charset="0"/>
              <a:buChar char="•"/>
            </a:pPr>
            <a:r>
              <a:rPr lang="it-IT" sz="1200" dirty="0"/>
              <a:t>Francesco Chiocci, assistente di produzione di Umbria Jazz </a:t>
            </a:r>
          </a:p>
          <a:p>
            <a:pPr marL="285750" indent="-285750">
              <a:spcBef>
                <a:spcPts val="600"/>
              </a:spcBef>
              <a:buFont typeface="Arial" panose="020B0604020202020204" pitchFamily="34" charset="0"/>
              <a:buChar char="•"/>
            </a:pPr>
            <a:r>
              <a:rPr lang="it-IT" sz="1200" dirty="0"/>
              <a:t>Simona Meloni, Assessora Regione Umbria</a:t>
            </a:r>
          </a:p>
          <a:p>
            <a:pPr lvl="0"/>
            <a:endParaRPr lang="it-IT" b="1" dirty="0">
              <a:solidFill>
                <a:schemeClr val="tx1"/>
              </a:solidFill>
            </a:endParaRPr>
          </a:p>
          <a:p>
            <a:pPr lvl="0"/>
            <a:r>
              <a:rPr lang="it-IT" b="1" dirty="0">
                <a:solidFill>
                  <a:schemeClr val="tx1"/>
                </a:solidFill>
              </a:rPr>
              <a:t> </a:t>
            </a:r>
            <a:endParaRPr lang="it-IT" dirty="0">
              <a:solidFill>
                <a:schemeClr val="tx1"/>
              </a:solidFill>
            </a:endParaRPr>
          </a:p>
        </p:txBody>
      </p:sp>
      <p:sp>
        <p:nvSpPr>
          <p:cNvPr id="5" name="Pulsante di azione: video 4">
            <a:hlinkClick r:id="rId4" highlightClick="1"/>
            <a:extLst>
              <a:ext uri="{FF2B5EF4-FFF2-40B4-BE49-F238E27FC236}">
                <a16:creationId xmlns:a16="http://schemas.microsoft.com/office/drawing/2014/main" id="{00591423-1B4B-381C-4CC3-6313C62CB3E0}"/>
              </a:ext>
            </a:extLst>
          </p:cNvPr>
          <p:cNvSpPr/>
          <p:nvPr/>
        </p:nvSpPr>
        <p:spPr>
          <a:xfrm>
            <a:off x="8219661" y="853919"/>
            <a:ext cx="556591" cy="477078"/>
          </a:xfrm>
          <a:prstGeom prst="actionButtonMov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Pulsante di azione: video 5">
            <a:hlinkClick r:id="rId5" highlightClick="1"/>
            <a:extLst>
              <a:ext uri="{FF2B5EF4-FFF2-40B4-BE49-F238E27FC236}">
                <a16:creationId xmlns:a16="http://schemas.microsoft.com/office/drawing/2014/main" id="{B5161784-F430-A927-7C86-1C21E2B6D9E6}"/>
              </a:ext>
            </a:extLst>
          </p:cNvPr>
          <p:cNvSpPr/>
          <p:nvPr/>
        </p:nvSpPr>
        <p:spPr>
          <a:xfrm>
            <a:off x="8219661" y="2816496"/>
            <a:ext cx="556591" cy="457200"/>
          </a:xfrm>
          <a:prstGeom prst="actionButtonMov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Pulsante di azione: video 6">
            <a:hlinkClick r:id="rId6" highlightClick="1"/>
            <a:extLst>
              <a:ext uri="{FF2B5EF4-FFF2-40B4-BE49-F238E27FC236}">
                <a16:creationId xmlns:a16="http://schemas.microsoft.com/office/drawing/2014/main" id="{E377EFBB-586A-18B9-074D-1DBE9023A155}"/>
              </a:ext>
            </a:extLst>
          </p:cNvPr>
          <p:cNvSpPr/>
          <p:nvPr/>
        </p:nvSpPr>
        <p:spPr>
          <a:xfrm>
            <a:off x="8219660" y="4432187"/>
            <a:ext cx="556591" cy="457200"/>
          </a:xfrm>
          <a:prstGeom prst="actionButtonMov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Pulsante di azione: video 8">
            <a:hlinkClick r:id="rId4" highlightClick="1"/>
            <a:extLst>
              <a:ext uri="{FF2B5EF4-FFF2-40B4-BE49-F238E27FC236}">
                <a16:creationId xmlns:a16="http://schemas.microsoft.com/office/drawing/2014/main" id="{31A65D4B-BEA2-F948-98B9-83A489939C90}"/>
              </a:ext>
            </a:extLst>
          </p:cNvPr>
          <p:cNvSpPr/>
          <p:nvPr/>
        </p:nvSpPr>
        <p:spPr>
          <a:xfrm>
            <a:off x="8219659" y="4945481"/>
            <a:ext cx="556591" cy="457200"/>
          </a:xfrm>
          <a:prstGeom prst="actionButtonMov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705915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598F66-7B3A-A270-937C-38F0707A8452}"/>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69321189-E0F8-AA86-8E48-C317C4F7DFDB}"/>
              </a:ext>
            </a:extLst>
          </p:cNvPr>
          <p:cNvSpPr>
            <a:spLocks noGrp="1"/>
          </p:cNvSpPr>
          <p:nvPr>
            <p:ph type="ctrTitle"/>
          </p:nvPr>
        </p:nvSpPr>
        <p:spPr/>
        <p:txBody>
          <a:bodyPr/>
          <a:lstStyle/>
          <a:p>
            <a:endParaRPr lang="it-IT"/>
          </a:p>
        </p:txBody>
      </p:sp>
      <p:pic>
        <p:nvPicPr>
          <p:cNvPr id="3" name="Immagine 2">
            <a:extLst>
              <a:ext uri="{FF2B5EF4-FFF2-40B4-BE49-F238E27FC236}">
                <a16:creationId xmlns:a16="http://schemas.microsoft.com/office/drawing/2014/main" id="{BF7ABE40-7400-BBC5-8D04-090413F2F8A0}"/>
              </a:ext>
            </a:extLst>
          </p:cNvPr>
          <p:cNvPicPr>
            <a:picLocks noChangeAspect="1"/>
          </p:cNvPicPr>
          <p:nvPr/>
        </p:nvPicPr>
        <p:blipFill>
          <a:blip r:embed="rId2"/>
          <a:stretch>
            <a:fillRect/>
          </a:stretch>
        </p:blipFill>
        <p:spPr>
          <a:xfrm>
            <a:off x="0" y="0"/>
            <a:ext cx="12192000" cy="6858000"/>
          </a:xfrm>
          <a:prstGeom prst="rect">
            <a:avLst/>
          </a:prstGeom>
        </p:spPr>
      </p:pic>
      <p:pic>
        <p:nvPicPr>
          <p:cNvPr id="4" name="Immagine 3">
            <a:extLst>
              <a:ext uri="{FF2B5EF4-FFF2-40B4-BE49-F238E27FC236}">
                <a16:creationId xmlns:a16="http://schemas.microsoft.com/office/drawing/2014/main" id="{C1A0C079-639B-3E78-8B05-8E70A376D835}"/>
              </a:ext>
            </a:extLst>
          </p:cNvPr>
          <p:cNvPicPr>
            <a:picLocks noChangeAspect="1"/>
          </p:cNvPicPr>
          <p:nvPr/>
        </p:nvPicPr>
        <p:blipFill>
          <a:blip r:embed="rId3"/>
          <a:stretch>
            <a:fillRect/>
          </a:stretch>
        </p:blipFill>
        <p:spPr>
          <a:xfrm>
            <a:off x="0" y="0"/>
            <a:ext cx="12192000" cy="6858000"/>
          </a:xfrm>
          <a:prstGeom prst="rect">
            <a:avLst/>
          </a:prstGeom>
        </p:spPr>
      </p:pic>
      <p:sp>
        <p:nvSpPr>
          <p:cNvPr id="8" name="CasellaDiTesto 7">
            <a:extLst>
              <a:ext uri="{FF2B5EF4-FFF2-40B4-BE49-F238E27FC236}">
                <a16:creationId xmlns:a16="http://schemas.microsoft.com/office/drawing/2014/main" id="{5BE5DB97-B26E-3C5A-D740-D8C1A075C5B8}"/>
              </a:ext>
            </a:extLst>
          </p:cNvPr>
          <p:cNvSpPr txBox="1"/>
          <p:nvPr/>
        </p:nvSpPr>
        <p:spPr>
          <a:xfrm>
            <a:off x="969361" y="767550"/>
            <a:ext cx="7846648" cy="5339923"/>
          </a:xfrm>
          <a:prstGeom prst="rect">
            <a:avLst/>
          </a:prstGeom>
          <a:noFill/>
        </p:spPr>
        <p:txBody>
          <a:bodyPr wrap="square">
            <a:spAutoFit/>
          </a:bodyPr>
          <a:lstStyle/>
          <a:p>
            <a:pPr>
              <a:spcBef>
                <a:spcPts val="600"/>
              </a:spcBef>
            </a:pPr>
            <a:r>
              <a:rPr lang="it-IT" sz="1200" dirty="0"/>
              <a:t>Ore 12.10 | Umbria terra di sport</a:t>
            </a:r>
          </a:p>
          <a:p>
            <a:pPr>
              <a:spcBef>
                <a:spcPts val="600"/>
              </a:spcBef>
            </a:pPr>
            <a:r>
              <a:rPr lang="it-IT" sz="1200" dirty="0"/>
              <a:t>La nuova visione dello sport in Umbria e la testimonianza del testimonial d’eccezione della squadra di pallavolo Sir </a:t>
            </a:r>
            <a:r>
              <a:rPr lang="it-IT" sz="1200" dirty="0" err="1"/>
              <a:t>Safety</a:t>
            </a:r>
            <a:r>
              <a:rPr lang="it-IT" sz="1200" dirty="0"/>
              <a:t> Volley con Yuki Ishikawa, uomo simbolo della nazionale volley nipponica, schiacciatore giapponese di casa Sir scelto come Ambassador di Padiglione Italia.</a:t>
            </a:r>
          </a:p>
          <a:p>
            <a:pPr>
              <a:spcBef>
                <a:spcPts val="600"/>
              </a:spcBef>
            </a:pPr>
            <a:r>
              <a:rPr lang="it-IT" sz="1200" u="sng" dirty="0"/>
              <a:t>Moderatrice:</a:t>
            </a:r>
            <a:r>
              <a:rPr lang="it-IT" sz="1200" dirty="0"/>
              <a:t> Susanna Picchio, Comunicazione Sviluppumbria </a:t>
            </a:r>
            <a:r>
              <a:rPr lang="it-IT" sz="1200" dirty="0" err="1"/>
              <a:t>SpA</a:t>
            </a:r>
            <a:endParaRPr lang="it-IT" sz="1200" dirty="0"/>
          </a:p>
          <a:p>
            <a:pPr>
              <a:spcBef>
                <a:spcPts val="600"/>
              </a:spcBef>
            </a:pPr>
            <a:r>
              <a:rPr lang="it-IT" sz="1200" u="sng" dirty="0"/>
              <a:t>Interviene:</a:t>
            </a:r>
            <a:endParaRPr lang="it-IT" sz="1200" dirty="0"/>
          </a:p>
          <a:p>
            <a:pPr marL="171450" lvl="0" indent="-171450">
              <a:spcBef>
                <a:spcPts val="600"/>
              </a:spcBef>
              <a:buFont typeface="Arial" panose="020B0604020202020204" pitchFamily="34" charset="0"/>
              <a:buChar char="•"/>
            </a:pPr>
            <a:r>
              <a:rPr lang="it-IT" sz="1200" dirty="0"/>
              <a:t>Simona Meloni, Assessora allo Sport della Regione Umbria</a:t>
            </a:r>
          </a:p>
          <a:p>
            <a:pPr marL="171450" indent="-171450">
              <a:spcBef>
                <a:spcPts val="600"/>
              </a:spcBef>
              <a:buFont typeface="Arial" panose="020B0604020202020204" pitchFamily="34" charset="0"/>
              <a:buChar char="•"/>
            </a:pPr>
            <a:r>
              <a:rPr lang="it-IT" sz="1200" dirty="0"/>
              <a:t>Video saluto di Gino Sirci, Presidente della Sir </a:t>
            </a:r>
            <a:r>
              <a:rPr lang="it-IT" sz="1200" dirty="0" err="1"/>
              <a:t>Safety</a:t>
            </a:r>
            <a:r>
              <a:rPr lang="it-IT" sz="1200" dirty="0"/>
              <a:t> Perugia Volley che racconta la collaborazione con il giocatore di pallavolo, Ambassador del Padiglione, Yuki Ishikawa.</a:t>
            </a:r>
          </a:p>
          <a:p>
            <a:pPr>
              <a:spcBef>
                <a:spcPts val="600"/>
              </a:spcBef>
            </a:pPr>
            <a:r>
              <a:rPr lang="it-IT" sz="1200" dirty="0"/>
              <a:t> </a:t>
            </a:r>
          </a:p>
          <a:p>
            <a:pPr>
              <a:spcBef>
                <a:spcPts val="600"/>
              </a:spcBef>
            </a:pPr>
            <a:endParaRPr lang="it-IT" sz="1200" dirty="0"/>
          </a:p>
          <a:p>
            <a:pPr>
              <a:spcBef>
                <a:spcPts val="600"/>
              </a:spcBef>
            </a:pPr>
            <a:r>
              <a:rPr lang="it-IT" sz="1200" dirty="0"/>
              <a:t>Ore 12:25 | Un racconto a due voci su Umbria Jazz</a:t>
            </a:r>
          </a:p>
          <a:p>
            <a:pPr>
              <a:spcBef>
                <a:spcPts val="600"/>
              </a:spcBef>
            </a:pPr>
            <a:r>
              <a:rPr lang="it-IT" sz="1200" dirty="0"/>
              <a:t>Il festival Umbria Jazz, nato nel 1973 per volontà del Direttore Artistico Carlo Pagnotta e  diventato uno dei più importanti  eventi jazz a livello internazionale raccontato da due punti di vista.</a:t>
            </a:r>
          </a:p>
          <a:p>
            <a:pPr>
              <a:spcBef>
                <a:spcPts val="600"/>
              </a:spcBef>
            </a:pPr>
            <a:r>
              <a:rPr lang="it-IT" sz="1200" u="sng" dirty="0"/>
              <a:t>Moderatrice</a:t>
            </a:r>
            <a:r>
              <a:rPr lang="it-IT" sz="1200" dirty="0"/>
              <a:t>: Marina Cecilia Sereni, responsabile Comunicazione e Relazioni Internazionali Sviluppumbria S.p.A.</a:t>
            </a:r>
          </a:p>
          <a:p>
            <a:pPr>
              <a:spcBef>
                <a:spcPts val="600"/>
              </a:spcBef>
            </a:pPr>
            <a:r>
              <a:rPr lang="it-IT" sz="1200" u="sng" dirty="0"/>
              <a:t>Intervengono</a:t>
            </a:r>
            <a:r>
              <a:rPr lang="it-IT" sz="1200" dirty="0"/>
              <a:t>:</a:t>
            </a:r>
          </a:p>
          <a:p>
            <a:pPr marL="171450" lvl="0" indent="-171450">
              <a:spcBef>
                <a:spcPts val="600"/>
              </a:spcBef>
              <a:buFont typeface="Arial" panose="020B0604020202020204" pitchFamily="34" charset="0"/>
              <a:buChar char="•"/>
            </a:pPr>
            <a:r>
              <a:rPr lang="es-ES" sz="1200" dirty="0"/>
              <a:t>Yashuiro “Fuji” Fujihoka, esperto jazz </a:t>
            </a:r>
            <a:r>
              <a:rPr lang="it-IT" sz="1200" dirty="0"/>
              <a:t>, vero punto di riferimento internazionale per Coltrane, giornalista e fotografo giapponese  da anni inviato a UJ dalla rivista Japan Jazz </a:t>
            </a:r>
          </a:p>
          <a:p>
            <a:pPr marL="171450" lvl="0" indent="-171450">
              <a:spcBef>
                <a:spcPts val="600"/>
              </a:spcBef>
              <a:buFont typeface="Arial" panose="020B0604020202020204" pitchFamily="34" charset="0"/>
              <a:buChar char="•"/>
            </a:pPr>
            <a:r>
              <a:rPr lang="it-IT" sz="1200" dirty="0"/>
              <a:t>Dario Cecchini, fondatore e leader </a:t>
            </a:r>
            <a:r>
              <a:rPr lang="it-IT" sz="1200" dirty="0" err="1"/>
              <a:t>leader</a:t>
            </a:r>
            <a:r>
              <a:rPr lang="it-IT" sz="1200" dirty="0"/>
              <a:t> carismatico dei Funk Off, dal 2003 presenza fissa a Umbria Jazz sia a Perugia che a Orvieto e Terni</a:t>
            </a:r>
          </a:p>
          <a:p>
            <a:pPr lvl="0"/>
            <a:endParaRPr lang="it-IT" b="1" dirty="0">
              <a:solidFill>
                <a:schemeClr val="tx1"/>
              </a:solidFill>
            </a:endParaRPr>
          </a:p>
          <a:p>
            <a:pPr lvl="0"/>
            <a:r>
              <a:rPr lang="it-IT" b="1" dirty="0">
                <a:solidFill>
                  <a:schemeClr val="tx1"/>
                </a:solidFill>
              </a:rPr>
              <a:t> </a:t>
            </a:r>
            <a:endParaRPr lang="it-IT" dirty="0">
              <a:solidFill>
                <a:schemeClr val="tx1"/>
              </a:solidFill>
            </a:endParaRPr>
          </a:p>
        </p:txBody>
      </p:sp>
      <p:sp>
        <p:nvSpPr>
          <p:cNvPr id="5" name="Pulsante di azione: video 4">
            <a:hlinkClick r:id="rId4" highlightClick="1"/>
            <a:extLst>
              <a:ext uri="{FF2B5EF4-FFF2-40B4-BE49-F238E27FC236}">
                <a16:creationId xmlns:a16="http://schemas.microsoft.com/office/drawing/2014/main" id="{7DB178E6-B279-429E-1880-07FDF73E5928}"/>
              </a:ext>
            </a:extLst>
          </p:cNvPr>
          <p:cNvSpPr/>
          <p:nvPr/>
        </p:nvSpPr>
        <p:spPr>
          <a:xfrm>
            <a:off x="9560032" y="1299770"/>
            <a:ext cx="539815" cy="365125"/>
          </a:xfrm>
          <a:prstGeom prst="actionButtonMov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Pulsante di azione: video 5">
            <a:hlinkClick r:id="rId5" highlightClick="1"/>
            <a:extLst>
              <a:ext uri="{FF2B5EF4-FFF2-40B4-BE49-F238E27FC236}">
                <a16:creationId xmlns:a16="http://schemas.microsoft.com/office/drawing/2014/main" id="{6E4839C4-A3C2-9052-D950-1921AA3235EA}"/>
              </a:ext>
            </a:extLst>
          </p:cNvPr>
          <p:cNvSpPr/>
          <p:nvPr/>
        </p:nvSpPr>
        <p:spPr>
          <a:xfrm>
            <a:off x="9560032" y="2494722"/>
            <a:ext cx="539815" cy="365125"/>
          </a:xfrm>
          <a:prstGeom prst="actionButtonMov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2921473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8318C0-E382-3ABE-E7EE-6791CEF5DF65}"/>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AA7EDEEF-C211-B469-BB2D-00B030E64F7F}"/>
              </a:ext>
            </a:extLst>
          </p:cNvPr>
          <p:cNvSpPr>
            <a:spLocks noGrp="1"/>
          </p:cNvSpPr>
          <p:nvPr>
            <p:ph type="ctrTitle"/>
          </p:nvPr>
        </p:nvSpPr>
        <p:spPr/>
        <p:txBody>
          <a:bodyPr/>
          <a:lstStyle/>
          <a:p>
            <a:endParaRPr lang="it-IT"/>
          </a:p>
        </p:txBody>
      </p:sp>
      <p:pic>
        <p:nvPicPr>
          <p:cNvPr id="3" name="Immagine 2">
            <a:extLst>
              <a:ext uri="{FF2B5EF4-FFF2-40B4-BE49-F238E27FC236}">
                <a16:creationId xmlns:a16="http://schemas.microsoft.com/office/drawing/2014/main" id="{7517823B-E5FA-E964-C8F9-54C2515D4104}"/>
              </a:ext>
            </a:extLst>
          </p:cNvPr>
          <p:cNvPicPr>
            <a:picLocks noChangeAspect="1"/>
          </p:cNvPicPr>
          <p:nvPr/>
        </p:nvPicPr>
        <p:blipFill>
          <a:blip r:embed="rId2"/>
          <a:stretch>
            <a:fillRect/>
          </a:stretch>
        </p:blipFill>
        <p:spPr>
          <a:xfrm>
            <a:off x="0" y="0"/>
            <a:ext cx="12192000" cy="6858000"/>
          </a:xfrm>
          <a:prstGeom prst="rect">
            <a:avLst/>
          </a:prstGeom>
        </p:spPr>
      </p:pic>
      <p:pic>
        <p:nvPicPr>
          <p:cNvPr id="4" name="Immagine 3">
            <a:extLst>
              <a:ext uri="{FF2B5EF4-FFF2-40B4-BE49-F238E27FC236}">
                <a16:creationId xmlns:a16="http://schemas.microsoft.com/office/drawing/2014/main" id="{301EF05F-DF6C-4DED-1145-E3D7170580F9}"/>
              </a:ext>
            </a:extLst>
          </p:cNvPr>
          <p:cNvPicPr>
            <a:picLocks noChangeAspect="1"/>
          </p:cNvPicPr>
          <p:nvPr/>
        </p:nvPicPr>
        <p:blipFill>
          <a:blip r:embed="rId3"/>
          <a:stretch>
            <a:fillRect/>
          </a:stretch>
        </p:blipFill>
        <p:spPr>
          <a:xfrm>
            <a:off x="0" y="0"/>
            <a:ext cx="12192000" cy="6858000"/>
          </a:xfrm>
          <a:prstGeom prst="rect">
            <a:avLst/>
          </a:prstGeom>
        </p:spPr>
      </p:pic>
      <p:sp>
        <p:nvSpPr>
          <p:cNvPr id="8" name="CasellaDiTesto 7">
            <a:extLst>
              <a:ext uri="{FF2B5EF4-FFF2-40B4-BE49-F238E27FC236}">
                <a16:creationId xmlns:a16="http://schemas.microsoft.com/office/drawing/2014/main" id="{760D9E5D-ED10-2EA6-981E-942044FAE768}"/>
              </a:ext>
            </a:extLst>
          </p:cNvPr>
          <p:cNvSpPr txBox="1"/>
          <p:nvPr/>
        </p:nvSpPr>
        <p:spPr>
          <a:xfrm>
            <a:off x="911235" y="1254567"/>
            <a:ext cx="7578291" cy="3585597"/>
          </a:xfrm>
          <a:prstGeom prst="rect">
            <a:avLst/>
          </a:prstGeom>
          <a:noFill/>
        </p:spPr>
        <p:txBody>
          <a:bodyPr wrap="square">
            <a:spAutoFit/>
          </a:bodyPr>
          <a:lstStyle/>
          <a:p>
            <a:pPr>
              <a:spcBef>
                <a:spcPts val="600"/>
              </a:spcBef>
            </a:pPr>
            <a:r>
              <a:rPr lang="it-IT" sz="1200" dirty="0"/>
              <a:t>Ore 13.30 – 17.00  | L’Umbria si presenta a Expo 2025 Osaka</a:t>
            </a:r>
          </a:p>
          <a:p>
            <a:pPr>
              <a:spcBef>
                <a:spcPts val="600"/>
              </a:spcBef>
            </a:pPr>
            <a:r>
              <a:rPr lang="it-IT" sz="1200" dirty="0"/>
              <a:t>Con una serie di panel pomeridiani l’Umbria presentare a Expo 2025 i fattori attrattivi per residenti, imprese e turisti. Focus su cooperazione, sostenibilità, sapere fare, tradizioni artistiche e artigianali, patrimonio immateriale, filiere agroalimentari, food &amp; </a:t>
            </a:r>
            <a:r>
              <a:rPr lang="it-IT" sz="1200" dirty="0" err="1"/>
              <a:t>wine</a:t>
            </a:r>
            <a:r>
              <a:rPr lang="it-IT" sz="1200" dirty="0"/>
              <a:t> e turismo.</a:t>
            </a:r>
          </a:p>
          <a:p>
            <a:pPr>
              <a:spcBef>
                <a:spcPts val="600"/>
              </a:spcBef>
            </a:pPr>
            <a:endParaRPr lang="it-IT" sz="1200" dirty="0"/>
          </a:p>
          <a:p>
            <a:pPr>
              <a:spcBef>
                <a:spcPts val="600"/>
              </a:spcBef>
            </a:pPr>
            <a:endParaRPr lang="it-IT" sz="1200" dirty="0"/>
          </a:p>
          <a:p>
            <a:pPr>
              <a:spcBef>
                <a:spcPts val="600"/>
              </a:spcBef>
            </a:pPr>
            <a:r>
              <a:rPr lang="it-IT" sz="1200" dirty="0"/>
              <a:t>Ore 13.30 “</a:t>
            </a:r>
            <a:r>
              <a:rPr lang="it-IT" sz="1200" i="1" dirty="0"/>
              <a:t>Food</a:t>
            </a:r>
            <a:r>
              <a:rPr lang="it-IT" sz="1200" dirty="0"/>
              <a:t>”</a:t>
            </a:r>
          </a:p>
          <a:p>
            <a:pPr>
              <a:spcBef>
                <a:spcPts val="600"/>
              </a:spcBef>
            </a:pPr>
            <a:r>
              <a:rPr lang="it-IT" sz="1200" dirty="0"/>
              <a:t>Ambasciatore ufficiale della cucina giapponese in Italia, Chef Hiro, racconta la sua vita tra Giappone e Italia e perché ha scelto di trasferirsi a vivere e lavorare in campagna in Umbria, a Casteltodino. Chef Hiro è un volto noto della televisione. Specializzato presso la </a:t>
            </a:r>
            <a:r>
              <a:rPr lang="it-IT" sz="1200" dirty="0" err="1"/>
              <a:t>Tsuji</a:t>
            </a:r>
            <a:r>
              <a:rPr lang="it-IT" sz="1200" dirty="0"/>
              <a:t> </a:t>
            </a:r>
            <a:r>
              <a:rPr lang="it-IT" sz="1200" dirty="0" err="1"/>
              <a:t>Culinary</a:t>
            </a:r>
            <a:r>
              <a:rPr lang="it-IT" sz="1200" dirty="0"/>
              <a:t> Institute, ha lavorato nei migliori ristoranti di Osaka. Arrivato in Italia nel 2016 ha debuttato su Gambero Rosso Channel con il programma ‘Ciao sono Hiro’. Ha partecipato ad altre trasmissioni televisive come ‘La prova del cuoco’ e ‘</a:t>
            </a:r>
            <a:r>
              <a:rPr lang="it-IT" sz="1200" dirty="0" err="1"/>
              <a:t>Bake</a:t>
            </a:r>
            <a:r>
              <a:rPr lang="it-IT" sz="1200" dirty="0"/>
              <a:t> Off 8’ cimentandosi anche in pubblicazioni di successo, ideando ricette e portando la sua arte in giro per l’Italia. Su Radio Deejay è ospite fisso del Trio Medusa.</a:t>
            </a:r>
          </a:p>
          <a:p>
            <a:pPr>
              <a:spcBef>
                <a:spcPts val="600"/>
              </a:spcBef>
            </a:pPr>
            <a:r>
              <a:rPr lang="it-IT" sz="1200" u="sng" dirty="0"/>
              <a:t>Moderatrice</a:t>
            </a:r>
            <a:r>
              <a:rPr lang="it-IT" sz="1200" dirty="0"/>
              <a:t>: Amelia Argenziano, Responsabile promozione agroalimentare Camera di Commercio dell’Umbria</a:t>
            </a:r>
          </a:p>
          <a:p>
            <a:pPr>
              <a:spcBef>
                <a:spcPts val="600"/>
              </a:spcBef>
            </a:pPr>
            <a:r>
              <a:rPr lang="it-IT" sz="1200" u="sng" dirty="0"/>
              <a:t>Interviene: </a:t>
            </a:r>
            <a:r>
              <a:rPr lang="it-IT" sz="1200" dirty="0" err="1"/>
              <a:t>Hirohiko</a:t>
            </a:r>
            <a:r>
              <a:rPr lang="it-IT" sz="1200" dirty="0"/>
              <a:t> </a:t>
            </a:r>
            <a:r>
              <a:rPr lang="it-IT" sz="1200" dirty="0" err="1"/>
              <a:t>Shoda</a:t>
            </a:r>
            <a:r>
              <a:rPr lang="it-IT" sz="1200" dirty="0"/>
              <a:t> “Chef Hiro”.</a:t>
            </a:r>
          </a:p>
        </p:txBody>
      </p:sp>
      <p:sp>
        <p:nvSpPr>
          <p:cNvPr id="5" name="Pulsante di azione: video 4">
            <a:hlinkClick r:id="rId4" highlightClick="1"/>
            <a:extLst>
              <a:ext uri="{FF2B5EF4-FFF2-40B4-BE49-F238E27FC236}">
                <a16:creationId xmlns:a16="http://schemas.microsoft.com/office/drawing/2014/main" id="{98DED2E1-92A9-3EF2-0006-C054781B3E16}"/>
              </a:ext>
            </a:extLst>
          </p:cNvPr>
          <p:cNvSpPr/>
          <p:nvPr/>
        </p:nvSpPr>
        <p:spPr>
          <a:xfrm>
            <a:off x="9400761" y="3101190"/>
            <a:ext cx="646043" cy="457200"/>
          </a:xfrm>
          <a:prstGeom prst="actionButtonMov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157827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5706AF-93BE-D7B9-ED95-E6D79BF0164B}"/>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59661FFD-BB55-5526-DAAC-1DA7BF8652CD}"/>
              </a:ext>
            </a:extLst>
          </p:cNvPr>
          <p:cNvSpPr>
            <a:spLocks noGrp="1"/>
          </p:cNvSpPr>
          <p:nvPr>
            <p:ph type="ctrTitle"/>
          </p:nvPr>
        </p:nvSpPr>
        <p:spPr/>
        <p:txBody>
          <a:bodyPr/>
          <a:lstStyle/>
          <a:p>
            <a:endParaRPr lang="it-IT"/>
          </a:p>
        </p:txBody>
      </p:sp>
      <p:pic>
        <p:nvPicPr>
          <p:cNvPr id="3" name="Immagine 2">
            <a:extLst>
              <a:ext uri="{FF2B5EF4-FFF2-40B4-BE49-F238E27FC236}">
                <a16:creationId xmlns:a16="http://schemas.microsoft.com/office/drawing/2014/main" id="{33AE4880-7F57-D5C4-6226-1C782309D7C4}"/>
              </a:ext>
            </a:extLst>
          </p:cNvPr>
          <p:cNvPicPr>
            <a:picLocks noChangeAspect="1"/>
          </p:cNvPicPr>
          <p:nvPr/>
        </p:nvPicPr>
        <p:blipFill>
          <a:blip r:embed="rId2"/>
          <a:stretch>
            <a:fillRect/>
          </a:stretch>
        </p:blipFill>
        <p:spPr>
          <a:xfrm>
            <a:off x="0" y="0"/>
            <a:ext cx="12192000" cy="6858000"/>
          </a:xfrm>
          <a:prstGeom prst="rect">
            <a:avLst/>
          </a:prstGeom>
        </p:spPr>
      </p:pic>
      <p:pic>
        <p:nvPicPr>
          <p:cNvPr id="4" name="Immagine 3">
            <a:extLst>
              <a:ext uri="{FF2B5EF4-FFF2-40B4-BE49-F238E27FC236}">
                <a16:creationId xmlns:a16="http://schemas.microsoft.com/office/drawing/2014/main" id="{FA2E3C53-033C-1E63-5103-7BFFDEF38AAE}"/>
              </a:ext>
            </a:extLst>
          </p:cNvPr>
          <p:cNvPicPr>
            <a:picLocks noChangeAspect="1"/>
          </p:cNvPicPr>
          <p:nvPr/>
        </p:nvPicPr>
        <p:blipFill>
          <a:blip r:embed="rId3"/>
          <a:stretch>
            <a:fillRect/>
          </a:stretch>
        </p:blipFill>
        <p:spPr>
          <a:xfrm>
            <a:off x="0" y="0"/>
            <a:ext cx="12192000" cy="6858000"/>
          </a:xfrm>
          <a:prstGeom prst="rect">
            <a:avLst/>
          </a:prstGeom>
        </p:spPr>
      </p:pic>
      <p:sp>
        <p:nvSpPr>
          <p:cNvPr id="8" name="CasellaDiTesto 7">
            <a:extLst>
              <a:ext uri="{FF2B5EF4-FFF2-40B4-BE49-F238E27FC236}">
                <a16:creationId xmlns:a16="http://schemas.microsoft.com/office/drawing/2014/main" id="{95411DD2-56C1-4AD0-E185-6FEA710B255F}"/>
              </a:ext>
            </a:extLst>
          </p:cNvPr>
          <p:cNvSpPr txBox="1"/>
          <p:nvPr/>
        </p:nvSpPr>
        <p:spPr>
          <a:xfrm>
            <a:off x="976703" y="1093765"/>
            <a:ext cx="7710097" cy="4001095"/>
          </a:xfrm>
          <a:prstGeom prst="rect">
            <a:avLst/>
          </a:prstGeom>
          <a:noFill/>
        </p:spPr>
        <p:txBody>
          <a:bodyPr wrap="square">
            <a:spAutoFit/>
          </a:bodyPr>
          <a:lstStyle/>
          <a:p>
            <a:pPr>
              <a:spcBef>
                <a:spcPts val="600"/>
              </a:spcBef>
            </a:pPr>
            <a:r>
              <a:rPr lang="it-IT" sz="1200" dirty="0"/>
              <a:t>Ore 13.50 “</a:t>
            </a:r>
            <a:r>
              <a:rPr lang="it-IT" sz="1200" i="1" dirty="0"/>
              <a:t>Cooperazione, inclusione, turismo</a:t>
            </a:r>
            <a:r>
              <a:rPr lang="it-IT" sz="1200" dirty="0"/>
              <a:t>”</a:t>
            </a:r>
          </a:p>
          <a:p>
            <a:pPr>
              <a:spcBef>
                <a:spcPts val="600"/>
              </a:spcBef>
            </a:pPr>
            <a:r>
              <a:rPr lang="it-IT" sz="1200" dirty="0"/>
              <a:t>In luce i valori condivisi tra Italia e Giappone nel mondo delle cooperative: mutualità, solidarietà e radicamento territoriale. La lunga tradizione delle cooperative giapponesi sviluppate nei settori dell’agricoltura, del consumo e dell’assistenza sociale, si affianca alle esperienze italiane, creando opportunità di dialogo e scambio. Le sfide comuni riguardano: il contrasto allo spopolamento, risposta alla fragilità sociale, valorizzazione delle eccellenze agroalimentari e transizione ecologica.</a:t>
            </a:r>
          </a:p>
          <a:p>
            <a:pPr>
              <a:spcBef>
                <a:spcPts val="600"/>
              </a:spcBef>
            </a:pPr>
            <a:r>
              <a:rPr lang="it-IT" sz="1200" u="sng" dirty="0"/>
              <a:t>Moderatore</a:t>
            </a:r>
            <a:r>
              <a:rPr lang="it-IT" sz="1200" dirty="0"/>
              <a:t>: Luca Ferrucci, Amministratore Unico Sviluppumbria </a:t>
            </a:r>
            <a:r>
              <a:rPr lang="it-IT" sz="1200" dirty="0" err="1"/>
              <a:t>SpA</a:t>
            </a:r>
            <a:endParaRPr lang="it-IT" sz="1200" dirty="0"/>
          </a:p>
          <a:p>
            <a:pPr>
              <a:spcBef>
                <a:spcPts val="600"/>
              </a:spcBef>
            </a:pPr>
            <a:r>
              <a:rPr lang="it-IT" sz="1200" u="sng" dirty="0"/>
              <a:t>Interventi</a:t>
            </a:r>
            <a:r>
              <a:rPr lang="it-IT" sz="1200" dirty="0"/>
              <a:t>:</a:t>
            </a:r>
          </a:p>
          <a:p>
            <a:pPr marL="171450" lvl="0" indent="-171450">
              <a:spcBef>
                <a:spcPts val="600"/>
              </a:spcBef>
              <a:buFont typeface="Arial" panose="020B0604020202020204" pitchFamily="34" charset="0"/>
              <a:buChar char="•"/>
            </a:pPr>
            <a:r>
              <a:rPr lang="it-IT" sz="1200" dirty="0"/>
              <a:t>Lorenzo Mariani, Segretario regionale Confcooperative Umbria, “</a:t>
            </a:r>
            <a:r>
              <a:rPr lang="it-IT" sz="1200" i="1" dirty="0"/>
              <a:t>Cooperazione e comunità, il caso della foresta fossile di Dunarobba”</a:t>
            </a:r>
            <a:endParaRPr lang="it-IT" sz="1200" dirty="0"/>
          </a:p>
          <a:p>
            <a:pPr marL="171450" lvl="0" indent="-171450">
              <a:spcBef>
                <a:spcPts val="600"/>
              </a:spcBef>
              <a:buFont typeface="Arial" panose="020B0604020202020204" pitchFamily="34" charset="0"/>
              <a:buChar char="•"/>
            </a:pPr>
            <a:r>
              <a:rPr lang="it-IT" sz="1200" dirty="0"/>
              <a:t>Alessandra </a:t>
            </a:r>
            <a:r>
              <a:rPr lang="it-IT" sz="1200" dirty="0" err="1"/>
              <a:t>Salinetti</a:t>
            </a:r>
            <a:r>
              <a:rPr lang="it-IT" sz="1200" dirty="0"/>
              <a:t>, Assessora al Turismo del Comune di Terni “</a:t>
            </a:r>
            <a:r>
              <a:rPr lang="it-IT" sz="1200" i="1" dirty="0"/>
              <a:t>Promozione Turistica Terni</a:t>
            </a:r>
            <a:r>
              <a:rPr lang="it-IT" sz="1200" dirty="0"/>
              <a:t>”</a:t>
            </a:r>
          </a:p>
          <a:p>
            <a:pPr marL="171450" lvl="0" indent="-171450">
              <a:spcBef>
                <a:spcPts val="600"/>
              </a:spcBef>
              <a:buFont typeface="Arial" panose="020B0604020202020204" pitchFamily="34" charset="0"/>
              <a:buChar char="•"/>
            </a:pPr>
            <a:r>
              <a:rPr lang="it-IT" sz="1200" dirty="0"/>
              <a:t>Michele Marinelli, Presidente Confapi Terni, “</a:t>
            </a:r>
            <a:r>
              <a:rPr lang="it-IT" sz="1200" i="1" dirty="0"/>
              <a:t>Turismo lento, Comunità, Rigenerazione Urbana</a:t>
            </a:r>
            <a:r>
              <a:rPr lang="it-IT" sz="1200" dirty="0"/>
              <a:t>”</a:t>
            </a:r>
          </a:p>
          <a:p>
            <a:pPr marL="171450" lvl="0" indent="-171450">
              <a:spcBef>
                <a:spcPts val="600"/>
              </a:spcBef>
              <a:buFont typeface="Arial" panose="020B0604020202020204" pitchFamily="34" charset="0"/>
              <a:buChar char="•"/>
            </a:pPr>
            <a:r>
              <a:rPr lang="it-IT" sz="1200" dirty="0"/>
              <a:t>Roberto </a:t>
            </a:r>
            <a:r>
              <a:rPr lang="it-IT" sz="1200" dirty="0" err="1"/>
              <a:t>Quatraccioni</a:t>
            </a:r>
            <a:r>
              <a:rPr lang="it-IT" sz="1200" dirty="0"/>
              <a:t>, Presidente Regionale Assoturismo Confesercenti Umbria, “</a:t>
            </a:r>
            <a:r>
              <a:rPr lang="it-IT" sz="1200" i="1" dirty="0"/>
              <a:t>Promozione turistica e Alta Umbria</a:t>
            </a:r>
            <a:r>
              <a:rPr lang="it-IT" sz="1200" dirty="0"/>
              <a:t>” </a:t>
            </a:r>
          </a:p>
          <a:p>
            <a:pPr marL="171450" lvl="0" indent="-171450">
              <a:spcBef>
                <a:spcPts val="600"/>
              </a:spcBef>
              <a:buFont typeface="Arial" panose="020B0604020202020204" pitchFamily="34" charset="0"/>
              <a:buChar char="•"/>
            </a:pPr>
            <a:r>
              <a:rPr lang="it-IT" sz="1200" dirty="0"/>
              <a:t>Rufo Ruffo, Vicepresidente Confagricoltura Umbria, “</a:t>
            </a:r>
            <a:r>
              <a:rPr lang="it-IT" sz="1200" i="1" dirty="0"/>
              <a:t>Alta Umbria Museo </a:t>
            </a:r>
            <a:r>
              <a:rPr lang="it-IT" sz="1200" i="1" dirty="0" err="1"/>
              <a:t>Malakos</a:t>
            </a:r>
            <a:r>
              <a:rPr lang="it-IT" sz="1200" dirty="0"/>
              <a:t>”</a:t>
            </a:r>
          </a:p>
          <a:p>
            <a:pPr marL="171450" lvl="0" indent="-171450">
              <a:spcBef>
                <a:spcPts val="600"/>
              </a:spcBef>
              <a:buFont typeface="Arial" panose="020B0604020202020204" pitchFamily="34" charset="0"/>
              <a:buChar char="•"/>
            </a:pPr>
            <a:r>
              <a:rPr lang="it-IT" sz="1200" dirty="0"/>
              <a:t>Simone </a:t>
            </a:r>
            <a:r>
              <a:rPr lang="it-IT" sz="1200" dirty="0" err="1"/>
              <a:t>Fittuccia</a:t>
            </a:r>
            <a:r>
              <a:rPr lang="it-IT" sz="1200" dirty="0"/>
              <a:t>, Vicepresidente Confcommercio, “</a:t>
            </a:r>
            <a:r>
              <a:rPr lang="it-IT" sz="1200" i="1" dirty="0"/>
              <a:t>Turismo Internazionale</a:t>
            </a:r>
            <a:r>
              <a:rPr lang="it-IT" sz="1200" dirty="0"/>
              <a:t>”</a:t>
            </a:r>
          </a:p>
          <a:p>
            <a:pPr marL="171450" lvl="0" indent="-171450">
              <a:spcBef>
                <a:spcPts val="600"/>
              </a:spcBef>
              <a:buFont typeface="Arial" panose="020B0604020202020204" pitchFamily="34" charset="0"/>
              <a:buChar char="•"/>
            </a:pPr>
            <a:r>
              <a:rPr lang="it-IT" sz="1200" dirty="0"/>
              <a:t>Andrea Radicchi, Responsabile Regionale Legacoop agroalimentare Umbria, “</a:t>
            </a:r>
            <a:r>
              <a:rPr lang="it-IT" sz="1200" i="1" dirty="0"/>
              <a:t>Cooperazione e Territorio</a:t>
            </a:r>
            <a:r>
              <a:rPr lang="it-IT" sz="1200" dirty="0"/>
              <a:t>”</a:t>
            </a:r>
          </a:p>
        </p:txBody>
      </p:sp>
      <p:sp>
        <p:nvSpPr>
          <p:cNvPr id="5" name="Pulsante di azione: video 4">
            <a:hlinkClick r:id="rId4" highlightClick="1"/>
            <a:extLst>
              <a:ext uri="{FF2B5EF4-FFF2-40B4-BE49-F238E27FC236}">
                <a16:creationId xmlns:a16="http://schemas.microsoft.com/office/drawing/2014/main" id="{D2329D72-CA4D-92BA-3642-EF8D26AEB7ED}"/>
              </a:ext>
            </a:extLst>
          </p:cNvPr>
          <p:cNvSpPr/>
          <p:nvPr/>
        </p:nvSpPr>
        <p:spPr>
          <a:xfrm>
            <a:off x="9140725" y="2696746"/>
            <a:ext cx="596346" cy="397566"/>
          </a:xfrm>
          <a:prstGeom prst="actionButtonMov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Pulsante di azione: video 5">
            <a:hlinkClick r:id="rId5" highlightClick="1"/>
            <a:extLst>
              <a:ext uri="{FF2B5EF4-FFF2-40B4-BE49-F238E27FC236}">
                <a16:creationId xmlns:a16="http://schemas.microsoft.com/office/drawing/2014/main" id="{21B1BC30-9847-8E23-3DA6-979BE2D58619}"/>
              </a:ext>
            </a:extLst>
          </p:cNvPr>
          <p:cNvSpPr/>
          <p:nvPr/>
        </p:nvSpPr>
        <p:spPr>
          <a:xfrm>
            <a:off x="9140724" y="3116760"/>
            <a:ext cx="596347" cy="397566"/>
          </a:xfrm>
          <a:prstGeom prst="actionButtonMov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Pulsante di azione: video 8">
            <a:hlinkClick r:id="rId6" action="ppaction://hlinkpres?slideindex=4&amp;slidetitle=Local is better community" highlightClick="1"/>
            <a:extLst>
              <a:ext uri="{FF2B5EF4-FFF2-40B4-BE49-F238E27FC236}">
                <a16:creationId xmlns:a16="http://schemas.microsoft.com/office/drawing/2014/main" id="{590914FA-4D95-F97C-3013-96F3BAD4231A}"/>
              </a:ext>
            </a:extLst>
          </p:cNvPr>
          <p:cNvSpPr/>
          <p:nvPr/>
        </p:nvSpPr>
        <p:spPr>
          <a:xfrm>
            <a:off x="9140725" y="4007823"/>
            <a:ext cx="596346" cy="397566"/>
          </a:xfrm>
          <a:prstGeom prst="actionButtonMov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Pulsante di azione: video 9">
            <a:hlinkClick r:id="rId7" highlightClick="1"/>
            <a:extLst>
              <a:ext uri="{FF2B5EF4-FFF2-40B4-BE49-F238E27FC236}">
                <a16:creationId xmlns:a16="http://schemas.microsoft.com/office/drawing/2014/main" id="{1D41D84B-8E96-AA36-94FD-C0D6F46EF6FF}"/>
              </a:ext>
            </a:extLst>
          </p:cNvPr>
          <p:cNvSpPr/>
          <p:nvPr/>
        </p:nvSpPr>
        <p:spPr>
          <a:xfrm>
            <a:off x="9140725" y="3560256"/>
            <a:ext cx="596346" cy="397566"/>
          </a:xfrm>
          <a:prstGeom prst="actionButtonMov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Pulsante di azione: video 10">
            <a:hlinkClick r:id="rId8" highlightClick="1"/>
            <a:extLst>
              <a:ext uri="{FF2B5EF4-FFF2-40B4-BE49-F238E27FC236}">
                <a16:creationId xmlns:a16="http://schemas.microsoft.com/office/drawing/2014/main" id="{C6C9F55B-16FE-35D9-45CD-6E94514E740A}"/>
              </a:ext>
            </a:extLst>
          </p:cNvPr>
          <p:cNvSpPr/>
          <p:nvPr/>
        </p:nvSpPr>
        <p:spPr>
          <a:xfrm>
            <a:off x="9140725" y="4455390"/>
            <a:ext cx="596346" cy="397566"/>
          </a:xfrm>
          <a:prstGeom prst="actionButtonMov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Pulsante di azione: video 11">
            <a:hlinkClick r:id="rId9" highlightClick="1"/>
            <a:extLst>
              <a:ext uri="{FF2B5EF4-FFF2-40B4-BE49-F238E27FC236}">
                <a16:creationId xmlns:a16="http://schemas.microsoft.com/office/drawing/2014/main" id="{3C2FEB80-A57B-2B1E-A453-FC72A598049D}"/>
              </a:ext>
            </a:extLst>
          </p:cNvPr>
          <p:cNvSpPr/>
          <p:nvPr/>
        </p:nvSpPr>
        <p:spPr>
          <a:xfrm>
            <a:off x="9140725" y="4902957"/>
            <a:ext cx="596346" cy="397566"/>
          </a:xfrm>
          <a:prstGeom prst="actionButtonMov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443265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510AC3-8AD1-296F-11A1-3F3B43BB2DEC}"/>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0A31AB16-C83C-CF20-6573-B66AE60FB320}"/>
              </a:ext>
            </a:extLst>
          </p:cNvPr>
          <p:cNvSpPr>
            <a:spLocks noGrp="1"/>
          </p:cNvSpPr>
          <p:nvPr>
            <p:ph type="ctrTitle"/>
          </p:nvPr>
        </p:nvSpPr>
        <p:spPr/>
        <p:txBody>
          <a:bodyPr/>
          <a:lstStyle/>
          <a:p>
            <a:endParaRPr lang="it-IT"/>
          </a:p>
        </p:txBody>
      </p:sp>
      <p:pic>
        <p:nvPicPr>
          <p:cNvPr id="3" name="Immagine 2">
            <a:extLst>
              <a:ext uri="{FF2B5EF4-FFF2-40B4-BE49-F238E27FC236}">
                <a16:creationId xmlns:a16="http://schemas.microsoft.com/office/drawing/2014/main" id="{416C697B-F2FA-D92F-A6A7-E5E2F1C011A9}"/>
              </a:ext>
            </a:extLst>
          </p:cNvPr>
          <p:cNvPicPr>
            <a:picLocks noChangeAspect="1"/>
          </p:cNvPicPr>
          <p:nvPr/>
        </p:nvPicPr>
        <p:blipFill>
          <a:blip r:embed="rId2"/>
          <a:stretch>
            <a:fillRect/>
          </a:stretch>
        </p:blipFill>
        <p:spPr>
          <a:xfrm>
            <a:off x="0" y="0"/>
            <a:ext cx="12192000" cy="6858000"/>
          </a:xfrm>
          <a:prstGeom prst="rect">
            <a:avLst/>
          </a:prstGeom>
        </p:spPr>
      </p:pic>
      <p:pic>
        <p:nvPicPr>
          <p:cNvPr id="4" name="Immagine 3">
            <a:extLst>
              <a:ext uri="{FF2B5EF4-FFF2-40B4-BE49-F238E27FC236}">
                <a16:creationId xmlns:a16="http://schemas.microsoft.com/office/drawing/2014/main" id="{65C7B657-A0A4-990D-EE9E-95DE996D3CAF}"/>
              </a:ext>
            </a:extLst>
          </p:cNvPr>
          <p:cNvPicPr>
            <a:picLocks noChangeAspect="1"/>
          </p:cNvPicPr>
          <p:nvPr/>
        </p:nvPicPr>
        <p:blipFill>
          <a:blip r:embed="rId3"/>
          <a:stretch>
            <a:fillRect/>
          </a:stretch>
        </p:blipFill>
        <p:spPr>
          <a:xfrm>
            <a:off x="0" y="0"/>
            <a:ext cx="12192000" cy="6858000"/>
          </a:xfrm>
          <a:prstGeom prst="rect">
            <a:avLst/>
          </a:prstGeom>
        </p:spPr>
      </p:pic>
      <p:sp>
        <p:nvSpPr>
          <p:cNvPr id="8" name="CasellaDiTesto 7">
            <a:extLst>
              <a:ext uri="{FF2B5EF4-FFF2-40B4-BE49-F238E27FC236}">
                <a16:creationId xmlns:a16="http://schemas.microsoft.com/office/drawing/2014/main" id="{45DE0FD8-C811-E2E8-6716-FA7CCA241746}"/>
              </a:ext>
            </a:extLst>
          </p:cNvPr>
          <p:cNvSpPr txBox="1"/>
          <p:nvPr/>
        </p:nvSpPr>
        <p:spPr>
          <a:xfrm>
            <a:off x="969361" y="767550"/>
            <a:ext cx="7717439" cy="4909036"/>
          </a:xfrm>
          <a:prstGeom prst="rect">
            <a:avLst/>
          </a:prstGeom>
          <a:noFill/>
        </p:spPr>
        <p:txBody>
          <a:bodyPr wrap="square">
            <a:spAutoFit/>
          </a:bodyPr>
          <a:lstStyle/>
          <a:p>
            <a:pPr>
              <a:spcBef>
                <a:spcPts val="600"/>
              </a:spcBef>
            </a:pPr>
            <a:r>
              <a:rPr lang="it-IT" sz="1200" dirty="0"/>
              <a:t>Ore 15:00 “</a:t>
            </a:r>
            <a:r>
              <a:rPr lang="it-IT" sz="1200" i="1" dirty="0"/>
              <a:t>Artigianato, cultura, turismo esperienziale</a:t>
            </a:r>
            <a:r>
              <a:rPr lang="it-IT" sz="1200" dirty="0"/>
              <a:t>”</a:t>
            </a:r>
          </a:p>
          <a:p>
            <a:pPr>
              <a:spcBef>
                <a:spcPts val="600"/>
              </a:spcBef>
            </a:pPr>
            <a:r>
              <a:rPr lang="it-IT" sz="1200" u="sng" dirty="0"/>
              <a:t>Moderatrice</a:t>
            </a:r>
            <a:r>
              <a:rPr lang="it-IT" sz="1200" dirty="0"/>
              <a:t>: Marina Cecilia Sereni, Responsabile Attività Internazionali Sviluppumbria</a:t>
            </a:r>
          </a:p>
          <a:p>
            <a:pPr>
              <a:spcBef>
                <a:spcPts val="600"/>
              </a:spcBef>
            </a:pPr>
            <a:r>
              <a:rPr lang="it-IT" sz="1200" u="sng" dirty="0"/>
              <a:t>Interventi</a:t>
            </a:r>
            <a:r>
              <a:rPr lang="it-IT" sz="1200" dirty="0"/>
              <a:t>:</a:t>
            </a:r>
          </a:p>
          <a:p>
            <a:pPr marL="171450" lvl="0" indent="-171450">
              <a:spcBef>
                <a:spcPts val="600"/>
              </a:spcBef>
              <a:buFont typeface="Arial" panose="020B0604020202020204" pitchFamily="34" charset="0"/>
              <a:buChar char="•"/>
            </a:pPr>
            <a:r>
              <a:rPr lang="it-IT" sz="1200" dirty="0"/>
              <a:t>Barbara </a:t>
            </a:r>
            <a:r>
              <a:rPr lang="it-IT" sz="1200" dirty="0" err="1"/>
              <a:t>Ferrier</a:t>
            </a:r>
            <a:r>
              <a:rPr lang="it-IT" sz="1200" dirty="0"/>
              <a:t>, Responsabile area internazionalizzazione CNA Umbria, “</a:t>
            </a:r>
            <a:r>
              <a:rPr lang="it-IT" sz="1200" i="1" dirty="0"/>
              <a:t>Progetto UAU</a:t>
            </a:r>
            <a:r>
              <a:rPr lang="it-IT" sz="1200" dirty="0"/>
              <a:t>”</a:t>
            </a:r>
          </a:p>
          <a:p>
            <a:pPr marL="171450" lvl="0" indent="-171450">
              <a:spcBef>
                <a:spcPts val="600"/>
              </a:spcBef>
              <a:buFont typeface="Arial" panose="020B0604020202020204" pitchFamily="34" charset="0"/>
              <a:buChar char="•"/>
            </a:pPr>
            <a:r>
              <a:rPr lang="it-IT" sz="1200" dirty="0"/>
              <a:t>Mauro Franceschini, Presidente Confartigianato Umbria, “</a:t>
            </a:r>
            <a:r>
              <a:rPr lang="it-IT" sz="1200" i="1" dirty="0"/>
              <a:t>Oggetti come cultura di un luogo</a:t>
            </a:r>
            <a:r>
              <a:rPr lang="it-IT" sz="1200" dirty="0"/>
              <a:t>”</a:t>
            </a:r>
          </a:p>
          <a:p>
            <a:pPr>
              <a:spcBef>
                <a:spcPts val="600"/>
              </a:spcBef>
            </a:pPr>
            <a:r>
              <a:rPr lang="it-IT" sz="1200" dirty="0"/>
              <a:t> </a:t>
            </a:r>
          </a:p>
          <a:p>
            <a:pPr>
              <a:spcBef>
                <a:spcPts val="600"/>
              </a:spcBef>
            </a:pPr>
            <a:endParaRPr lang="it-IT" sz="1200" dirty="0"/>
          </a:p>
          <a:p>
            <a:pPr>
              <a:spcBef>
                <a:spcPts val="600"/>
              </a:spcBef>
            </a:pPr>
            <a:r>
              <a:rPr lang="it-IT" sz="1200" dirty="0"/>
              <a:t>Ore 15.20 “</a:t>
            </a:r>
            <a:r>
              <a:rPr lang="it-IT" sz="1200" i="1" dirty="0"/>
              <a:t>Filiere agroalimentari</a:t>
            </a:r>
            <a:r>
              <a:rPr lang="it-IT" sz="1200" dirty="0"/>
              <a:t>”</a:t>
            </a:r>
          </a:p>
          <a:p>
            <a:pPr>
              <a:spcBef>
                <a:spcPts val="600"/>
              </a:spcBef>
            </a:pPr>
            <a:r>
              <a:rPr lang="it-IT" sz="1200" u="sng" dirty="0"/>
              <a:t>Moderatore</a:t>
            </a:r>
            <a:r>
              <a:rPr lang="it-IT" sz="1200" dirty="0"/>
              <a:t>: Federico Sisti, Segretario Regionale della Camera di Commercio dell’Umbria</a:t>
            </a:r>
          </a:p>
          <a:p>
            <a:pPr>
              <a:spcBef>
                <a:spcPts val="600"/>
              </a:spcBef>
            </a:pPr>
            <a:r>
              <a:rPr lang="it-IT" sz="1200" u="sng" dirty="0"/>
              <a:t>Interventi</a:t>
            </a:r>
            <a:r>
              <a:rPr lang="it-IT" sz="1200" dirty="0"/>
              <a:t>:</a:t>
            </a:r>
          </a:p>
          <a:p>
            <a:pPr marL="171450" lvl="0" indent="-171450">
              <a:spcBef>
                <a:spcPts val="600"/>
              </a:spcBef>
              <a:buFont typeface="Arial" panose="020B0604020202020204" pitchFamily="34" charset="0"/>
              <a:buChar char="•"/>
            </a:pPr>
            <a:r>
              <a:rPr lang="it-IT" sz="1200" dirty="0"/>
              <a:t>Rufo Ruffo, Vicepresidente Confagricoltura Umbria, “</a:t>
            </a:r>
            <a:r>
              <a:rPr lang="it-IT" sz="1200" i="1" dirty="0"/>
              <a:t>La Chianina, simbolo di agricoltura sostenibile</a:t>
            </a:r>
            <a:r>
              <a:rPr lang="it-IT" sz="1200" dirty="0"/>
              <a:t>”</a:t>
            </a:r>
          </a:p>
          <a:p>
            <a:pPr marL="171450" lvl="0" indent="-171450">
              <a:spcBef>
                <a:spcPts val="600"/>
              </a:spcBef>
              <a:buFont typeface="Arial" panose="020B0604020202020204" pitchFamily="34" charset="0"/>
              <a:buChar char="•"/>
            </a:pPr>
            <a:r>
              <a:rPr lang="it-IT" sz="1200" dirty="0"/>
              <a:t>Albano Agabiti, Presidente Coldiretti Umbria, “</a:t>
            </a:r>
            <a:r>
              <a:rPr lang="it-IT" sz="1200" i="1" dirty="0"/>
              <a:t>Filiera Agroalimentare: scenari e innovazione</a:t>
            </a:r>
            <a:r>
              <a:rPr lang="it-IT" sz="1200" dirty="0"/>
              <a:t>”</a:t>
            </a:r>
          </a:p>
          <a:p>
            <a:pPr>
              <a:spcBef>
                <a:spcPts val="600"/>
              </a:spcBef>
            </a:pPr>
            <a:r>
              <a:rPr lang="it-IT" sz="1200" dirty="0"/>
              <a:t> </a:t>
            </a:r>
          </a:p>
          <a:p>
            <a:pPr>
              <a:spcBef>
                <a:spcPts val="600"/>
              </a:spcBef>
            </a:pPr>
            <a:endParaRPr lang="it-IT" sz="1200" dirty="0"/>
          </a:p>
          <a:p>
            <a:pPr>
              <a:spcBef>
                <a:spcPts val="600"/>
              </a:spcBef>
            </a:pPr>
            <a:r>
              <a:rPr lang="it-IT" sz="1200" dirty="0"/>
              <a:t>Ore 15.40 “</a:t>
            </a:r>
            <a:r>
              <a:rPr lang="it-IT" sz="1200" i="1" dirty="0"/>
              <a:t>Vino e territorio</a:t>
            </a:r>
            <a:r>
              <a:rPr lang="it-IT" sz="1200" dirty="0"/>
              <a:t>”</a:t>
            </a:r>
          </a:p>
          <a:p>
            <a:pPr>
              <a:spcBef>
                <a:spcPts val="600"/>
              </a:spcBef>
            </a:pPr>
            <a:r>
              <a:rPr lang="it-IT" sz="1200" u="sng" dirty="0"/>
              <a:t>Interventi</a:t>
            </a:r>
            <a:r>
              <a:rPr lang="it-IT" sz="1200" dirty="0"/>
              <a:t>: </a:t>
            </a:r>
          </a:p>
          <a:p>
            <a:pPr marL="171450" lvl="0" indent="-171450">
              <a:spcBef>
                <a:spcPts val="600"/>
              </a:spcBef>
              <a:buFont typeface="Arial" panose="020B0604020202020204" pitchFamily="34" charset="0"/>
              <a:buChar char="•"/>
            </a:pPr>
            <a:r>
              <a:rPr lang="it-IT" sz="1200" dirty="0"/>
              <a:t>Lorenzo Mariani, Segretario regionale Confcooperative Umbria, “</a:t>
            </a:r>
            <a:r>
              <a:rPr lang="it-IT" sz="1200" i="1" dirty="0"/>
              <a:t>Umbria Top Wine e Radici: l’eco delle origini</a:t>
            </a:r>
            <a:r>
              <a:rPr lang="it-IT" sz="1200" dirty="0"/>
              <a:t>”</a:t>
            </a:r>
          </a:p>
          <a:p>
            <a:pPr marL="171450" lvl="0" indent="-171450">
              <a:spcBef>
                <a:spcPts val="600"/>
              </a:spcBef>
              <a:buFont typeface="Arial" panose="020B0604020202020204" pitchFamily="34" charset="0"/>
              <a:buChar char="•"/>
            </a:pPr>
            <a:r>
              <a:rPr lang="it-IT" sz="1200" dirty="0"/>
              <a:t>Rufo Ruffo, Vicepresidente Confagricoltura Umbria, “</a:t>
            </a:r>
            <a:r>
              <a:rPr lang="it-IT" sz="1200" i="1" dirty="0"/>
              <a:t>Innovazione e sostenibilità nella produzione del vino umbro</a:t>
            </a:r>
            <a:r>
              <a:rPr lang="it-IT" sz="1200" dirty="0"/>
              <a:t>”</a:t>
            </a:r>
          </a:p>
        </p:txBody>
      </p:sp>
      <p:sp>
        <p:nvSpPr>
          <p:cNvPr id="5" name="Pulsante di azione: video 4">
            <a:hlinkClick r:id="rId4" highlightClick="1"/>
            <a:extLst>
              <a:ext uri="{FF2B5EF4-FFF2-40B4-BE49-F238E27FC236}">
                <a16:creationId xmlns:a16="http://schemas.microsoft.com/office/drawing/2014/main" id="{EE83E487-4B4F-B05C-6E43-D0631A5B5E74}"/>
              </a:ext>
            </a:extLst>
          </p:cNvPr>
          <p:cNvSpPr/>
          <p:nvPr/>
        </p:nvSpPr>
        <p:spPr>
          <a:xfrm>
            <a:off x="9059813" y="1257390"/>
            <a:ext cx="596348" cy="407505"/>
          </a:xfrm>
          <a:prstGeom prst="actionButtonMov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Pulsante di azione: video 5">
            <a:hlinkClick r:id="rId5" highlightClick="1"/>
            <a:extLst>
              <a:ext uri="{FF2B5EF4-FFF2-40B4-BE49-F238E27FC236}">
                <a16:creationId xmlns:a16="http://schemas.microsoft.com/office/drawing/2014/main" id="{812A7175-D0A4-A6DB-4BAD-5E8722BC6AB0}"/>
              </a:ext>
            </a:extLst>
          </p:cNvPr>
          <p:cNvSpPr/>
          <p:nvPr/>
        </p:nvSpPr>
        <p:spPr>
          <a:xfrm>
            <a:off x="9059813" y="3185966"/>
            <a:ext cx="596348" cy="417444"/>
          </a:xfrm>
          <a:prstGeom prst="actionButtonMov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Pulsante di azione: video 6">
            <a:hlinkClick r:id="rId6" highlightClick="1"/>
            <a:extLst>
              <a:ext uri="{FF2B5EF4-FFF2-40B4-BE49-F238E27FC236}">
                <a16:creationId xmlns:a16="http://schemas.microsoft.com/office/drawing/2014/main" id="{53CBE948-BF55-21C6-AFB3-71FFC0FA7A42}"/>
              </a:ext>
            </a:extLst>
          </p:cNvPr>
          <p:cNvSpPr/>
          <p:nvPr/>
        </p:nvSpPr>
        <p:spPr>
          <a:xfrm>
            <a:off x="9059813" y="4512546"/>
            <a:ext cx="596348" cy="417444"/>
          </a:xfrm>
          <a:prstGeom prst="actionButtonMov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Pulsante di azione: video 8">
            <a:hlinkClick r:id="rId7" highlightClick="1"/>
            <a:extLst>
              <a:ext uri="{FF2B5EF4-FFF2-40B4-BE49-F238E27FC236}">
                <a16:creationId xmlns:a16="http://schemas.microsoft.com/office/drawing/2014/main" id="{36645A8A-AEAC-7015-6FE7-DE94E92D7970}"/>
              </a:ext>
            </a:extLst>
          </p:cNvPr>
          <p:cNvSpPr/>
          <p:nvPr/>
        </p:nvSpPr>
        <p:spPr>
          <a:xfrm>
            <a:off x="9075017" y="5183166"/>
            <a:ext cx="596348" cy="417444"/>
          </a:xfrm>
          <a:prstGeom prst="actionButtonMov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2452696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a:extLst>
            <a:ext uri="{FF2B5EF4-FFF2-40B4-BE49-F238E27FC236}">
              <a16:creationId xmlns:a16="http://schemas.microsoft.com/office/drawing/2014/main" id="{45CFD508-019F-2FC9-CF63-BA58F891E3B1}"/>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79979B87-7E57-CFD9-E8F9-E26F00CC46B0}"/>
              </a:ext>
            </a:extLst>
          </p:cNvPr>
          <p:cNvSpPr>
            <a:spLocks noGrp="1"/>
          </p:cNvSpPr>
          <p:nvPr>
            <p:ph type="ctrTitle"/>
          </p:nvPr>
        </p:nvSpPr>
        <p:spPr>
          <a:xfrm>
            <a:off x="6991350" y="487680"/>
            <a:ext cx="4179570" cy="3376691"/>
          </a:xfrm>
        </p:spPr>
        <p:txBody>
          <a:bodyPr rtlCol="0"/>
          <a:lstStyle>
            <a:defPPr>
              <a:defRPr lang="it-IT"/>
            </a:defPPr>
          </a:lstStyle>
          <a:p>
            <a:r>
              <a:rPr lang="it-IT" b="1" dirty="0">
                <a:solidFill>
                  <a:schemeClr val="tx1"/>
                </a:solidFill>
              </a:rPr>
              <a:t>Lunedì 1 settembre</a:t>
            </a:r>
            <a:endParaRPr lang="it-IT" dirty="0">
              <a:solidFill>
                <a:schemeClr val="tx1"/>
              </a:solidFill>
            </a:endParaRPr>
          </a:p>
        </p:txBody>
      </p:sp>
      <p:cxnSp>
        <p:nvCxnSpPr>
          <p:cNvPr id="21" name="Connettore diritto 20">
            <a:extLst>
              <a:ext uri="{FF2B5EF4-FFF2-40B4-BE49-F238E27FC236}">
                <a16:creationId xmlns:a16="http://schemas.microsoft.com/office/drawing/2014/main" id="{5CFF8310-E794-3E65-AC1A-B6FBDCA7E357}"/>
              </a:ext>
              <a:ext uri="{C183D7F6-B498-43B3-948B-1728B52AA6E4}">
                <adec:decorative xmlns:adec="http://schemas.microsoft.com/office/drawing/2017/decorative" val="1"/>
              </a:ext>
            </a:extLst>
          </p:cNvPr>
          <p:cNvCxnSpPr>
            <a:cxnSpLocks/>
          </p:cNvCxnSpPr>
          <p:nvPr/>
        </p:nvCxnSpPr>
        <p:spPr>
          <a:xfrm flipH="1" flipV="1">
            <a:off x="0" y="254643"/>
            <a:ext cx="6096000" cy="85576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2113430"/>
      </p:ext>
    </p:extLst>
  </p:cSld>
  <p:clrMapOvr>
    <a:masterClrMapping/>
  </p:clrMapOvr>
</p:sld>
</file>

<file path=ppt/theme/theme1.xml><?xml version="1.0" encoding="utf-8"?>
<a:theme xmlns:a="http://schemas.openxmlformats.org/drawingml/2006/main" name="Tema di Office">
  <a:themeElements>
    <a:clrScheme name="Custom 149">
      <a:dk1>
        <a:sysClr val="windowText" lastClr="000000"/>
      </a:dk1>
      <a:lt1>
        <a:sysClr val="window" lastClr="FFFFFF"/>
      </a:lt1>
      <a:dk2>
        <a:srgbClr val="44546A"/>
      </a:dk2>
      <a:lt2>
        <a:srgbClr val="E7E6E6"/>
      </a:lt2>
      <a:accent1>
        <a:srgbClr val="E9E6DF"/>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56">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72977039_TF67328976_Win32" id="{5E75D752-C793-408A-B2B5-2A68FB7A8526}" vid="{70570D30-6E34-4935-9BD4-9AE704588A55}"/>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9168DCE-134F-4610-A6AA-88CEBE8D71D2}">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CABF691C-888B-4061-8A6F-D5CE84A0254B}">
  <ds:schemaRefs>
    <ds:schemaRef ds:uri="http://schemas.microsoft.com/sharepoint/v3/contenttype/forms"/>
  </ds:schemaRefs>
</ds:datastoreItem>
</file>

<file path=customXml/itemProps3.xml><?xml version="1.0" encoding="utf-8"?>
<ds:datastoreItem xmlns:ds="http://schemas.openxmlformats.org/officeDocument/2006/customXml" ds:itemID="{5EDE3176-A15D-46A3-BDDB-64A0D73632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{918BD174-EA93-487D-B4EB-6B212AF6A081}TF7521aafa-c748-4c40-a498-ba511be234dc0deedf08_win32-c84eb7478026</Template>
  <TotalTime>811</TotalTime>
  <Words>4733</Words>
  <Application>Microsoft Office PowerPoint</Application>
  <PresentationFormat>Widescreen</PresentationFormat>
  <Paragraphs>299</Paragraphs>
  <Slides>29</Slides>
  <Notes>7</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29</vt:i4>
      </vt:variant>
    </vt:vector>
  </HeadingPairs>
  <TitlesOfParts>
    <vt:vector size="33" baseType="lpstr">
      <vt:lpstr>Arial</vt:lpstr>
      <vt:lpstr>Calibri</vt:lpstr>
      <vt:lpstr>Tenorite</vt:lpstr>
      <vt:lpstr>Tema di Office</vt:lpstr>
      <vt:lpstr>Presentazione standard di PowerPoint</vt:lpstr>
      <vt:lpstr>Presentazione standard di PowerPoint</vt:lpstr>
      <vt:lpstr>DOMENICA 31 AGOSTO</vt:lpstr>
      <vt:lpstr>Presentazione standard di PowerPoint</vt:lpstr>
      <vt:lpstr>Presentazione standard di PowerPoint</vt:lpstr>
      <vt:lpstr>Presentazione standard di PowerPoint</vt:lpstr>
      <vt:lpstr>Presentazione standard di PowerPoint</vt:lpstr>
      <vt:lpstr>Presentazione standard di PowerPoint</vt:lpstr>
      <vt:lpstr>Lunedì 1 settembre</vt:lpstr>
      <vt:lpstr>Presentazione standard di PowerPoint</vt:lpstr>
      <vt:lpstr>Presentazione standard di PowerPoint</vt:lpstr>
      <vt:lpstr>Presentazione standard di PowerPoint</vt:lpstr>
      <vt:lpstr>Presentazione standard di PowerPoint</vt:lpstr>
      <vt:lpstr>Presentazione standard di PowerPoint</vt:lpstr>
      <vt:lpstr>Martedì 2 settembre</vt:lpstr>
      <vt:lpstr>Presentazione standard di PowerPoint</vt:lpstr>
      <vt:lpstr>Presentazione standard di PowerPoint</vt:lpstr>
      <vt:lpstr>Presentazione standard di PowerPoint</vt:lpstr>
      <vt:lpstr>Presentazione standard di PowerPoint</vt:lpstr>
      <vt:lpstr>Presentazione standard di PowerPoint</vt:lpstr>
      <vt:lpstr>Giovedì 4 settembre</vt:lpstr>
      <vt:lpstr>Presentazione standard di PowerPoint</vt:lpstr>
      <vt:lpstr>Presentazione standard di PowerPoint</vt:lpstr>
      <vt:lpstr>Presentazione standard di PowerPoint</vt:lpstr>
      <vt:lpstr>Venerdì 5 settembre</vt:lpstr>
      <vt:lpstr>Presentazione standard di PowerPoint</vt:lpstr>
      <vt:lpstr>Domenica 7 settembre</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Susanna Picchio</dc:creator>
  <cp:lastModifiedBy>Susanna Picchio</cp:lastModifiedBy>
  <cp:revision>13</cp:revision>
  <dcterms:created xsi:type="dcterms:W3CDTF">2025-09-17T15:36:16Z</dcterms:created>
  <dcterms:modified xsi:type="dcterms:W3CDTF">2025-09-22T09:14:25Z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